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
  </p:sldMasterIdLst>
  <p:notesMasterIdLst>
    <p:notesMasterId r:id="rId5"/>
  </p:notesMasterIdLst>
  <p:sldIdLst>
    <p:sldId id="256" r:id="rId4"/>
  </p:sldIdLst>
  <p:sldSz cx="32918400" cy="43891200"/>
  <p:notesSz cx="6858000" cy="9144000"/>
  <p:defaultTextStyle>
    <a:defPPr>
      <a:defRPr lang="en-US"/>
    </a:defPPr>
    <a:lvl1pPr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8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8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13824">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C6EC"/>
    <a:srgbClr val="ADADAD"/>
    <a:srgbClr val="404040"/>
    <a:srgbClr val="61FFA8"/>
    <a:srgbClr val="E3B09B"/>
    <a:srgbClr val="BABABA"/>
    <a:srgbClr val="808080"/>
    <a:srgbClr val="44376F"/>
    <a:srgbClr val="413272"/>
    <a:srgbClr val="97D9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p:restoredTop sz="94694"/>
  </p:normalViewPr>
  <p:slideViewPr>
    <p:cSldViewPr>
      <p:cViewPr>
        <p:scale>
          <a:sx n="25" d="100"/>
          <a:sy n="25" d="100"/>
        </p:scale>
        <p:origin x="747" y="9"/>
      </p:cViewPr>
      <p:guideLst>
        <p:guide orient="horz" pos="13824"/>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Master" Target="slideMasters/slideMaster1.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7D443ED-619C-4DD0-8626-0C8F4E708BD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id="{3FB4D087-B7B4-4CFC-A708-FF4366D990AB}"/>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Arial" charset="0"/>
                <a:ea typeface="ＭＳ Ｐゴシック" charset="-128"/>
              </a:defRPr>
            </a:lvl1pPr>
          </a:lstStyle>
          <a:p>
            <a:pPr>
              <a:defRPr/>
            </a:pPr>
            <a:fld id="{526865E8-8456-4F00-8769-F724074590E3}" type="datetime1">
              <a:rPr lang="en-US" altLang="en-US"/>
              <a:pPr>
                <a:defRPr/>
              </a:pPr>
              <a:t>4/27/2020</a:t>
            </a:fld>
            <a:endParaRPr lang="en-US" altLang="en-US"/>
          </a:p>
        </p:txBody>
      </p:sp>
      <p:sp>
        <p:nvSpPr>
          <p:cNvPr id="4" name="Slide Image Placeholder 3">
            <a:extLst>
              <a:ext uri="{FF2B5EF4-FFF2-40B4-BE49-F238E27FC236}">
                <a16:creationId xmlns:a16="http://schemas.microsoft.com/office/drawing/2014/main" id="{962A9213-7944-429C-A115-C6DD9AF25D46}"/>
              </a:ext>
            </a:extLst>
          </p:cNvPr>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C6A838F2-F534-48B9-98DB-5EA7F6EE7219}"/>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EFFE7E71-35B7-49FB-8289-09D411F6B0BF}"/>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id="{89387636-836A-40AE-8810-9014631859ED}"/>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CC57CF18-0DA0-45DB-AAA5-3F357FF5647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a:extLst>
              <a:ext uri="{FF2B5EF4-FFF2-40B4-BE49-F238E27FC236}">
                <a16:creationId xmlns:a16="http://schemas.microsoft.com/office/drawing/2014/main" id="{CE48132D-F164-43FB-ACB7-66E62B3C350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a:extLst>
              <a:ext uri="{FF2B5EF4-FFF2-40B4-BE49-F238E27FC236}">
                <a16:creationId xmlns:a16="http://schemas.microsoft.com/office/drawing/2014/main" id="{86A187AC-260A-4EB3-9662-C51344406FE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dirty="0">
                <a:ea typeface="ＭＳ Ｐゴシック" panose="020B0600070205080204" pitchFamily="34" charset="-128"/>
              </a:rPr>
              <a:t>s</a:t>
            </a:r>
          </a:p>
        </p:txBody>
      </p:sp>
      <p:sp>
        <p:nvSpPr>
          <p:cNvPr id="4100" name="Slide Number Placeholder 3">
            <a:extLst>
              <a:ext uri="{FF2B5EF4-FFF2-40B4-BE49-F238E27FC236}">
                <a16:creationId xmlns:a16="http://schemas.microsoft.com/office/drawing/2014/main" id="{21766370-5F9A-4A29-B647-829C9CA1C1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37931725" indent="-37474525">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9DF349C4-61CA-4881-8C88-326F30145444}" type="slidenum">
              <a:rPr lang="en-US" altLang="en-US">
                <a:latin typeface="Arial" panose="020B0604020202020204" pitchFamily="34" charset="0"/>
              </a:rPr>
              <a:pPr>
                <a:spcBef>
                  <a:spcPct val="0"/>
                </a:spcBef>
              </a:pPr>
              <a:t>1</a:t>
            </a:fld>
            <a:endParaRPr lang="en-US" altLang="en-US">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8" y="13635321"/>
            <a:ext cx="27979687" cy="9408459"/>
          </a:xfrm>
        </p:spPr>
        <p:txBody>
          <a:bodyPr/>
          <a:lstStyle/>
          <a:p>
            <a:r>
              <a:rPr lang="en-US"/>
              <a:t>Click to edit Master title style</a:t>
            </a:r>
          </a:p>
        </p:txBody>
      </p:sp>
      <p:sp>
        <p:nvSpPr>
          <p:cNvPr id="3" name="Subtitle 2"/>
          <p:cNvSpPr>
            <a:spLocks noGrp="1"/>
          </p:cNvSpPr>
          <p:nvPr>
            <p:ph type="subTitle" idx="1"/>
          </p:nvPr>
        </p:nvSpPr>
        <p:spPr>
          <a:xfrm>
            <a:off x="4937523" y="24872579"/>
            <a:ext cx="23043356" cy="1121484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ED7928A1-85C2-4A87-81EB-B136C3054D00}"/>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EE888F2-92C2-4BF4-95F7-D8E925336FF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1824670-5B2A-4CB8-AD7C-48970DCC2968}"/>
              </a:ext>
            </a:extLst>
          </p:cNvPr>
          <p:cNvSpPr>
            <a:spLocks noGrp="1" noChangeArrowheads="1"/>
          </p:cNvSpPr>
          <p:nvPr>
            <p:ph type="sldNum" sz="quarter" idx="12"/>
          </p:nvPr>
        </p:nvSpPr>
        <p:spPr>
          <a:ln/>
        </p:spPr>
        <p:txBody>
          <a:bodyPr/>
          <a:lstStyle>
            <a:lvl1pPr>
              <a:defRPr/>
            </a:lvl1pPr>
          </a:lstStyle>
          <a:p>
            <a:fld id="{5D06C2BB-64C5-494E-B729-615DCFE698E3}" type="slidenum">
              <a:rPr lang="en-US" altLang="en-US"/>
              <a:pPr/>
              <a:t>‹#›</a:t>
            </a:fld>
            <a:endParaRPr lang="en-US" altLang="en-US"/>
          </a:p>
        </p:txBody>
      </p:sp>
    </p:spTree>
    <p:extLst>
      <p:ext uri="{BB962C8B-B14F-4D97-AF65-F5344CB8AC3E}">
        <p14:creationId xmlns:p14="http://schemas.microsoft.com/office/powerpoint/2010/main" val="3373573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8889873-32FF-4249-BFF9-6C8C7E40886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CAF62A1-7DD1-4CFD-9616-689E96EC86B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EC972EE-01A4-4D1B-BE22-66B7382E312E}"/>
              </a:ext>
            </a:extLst>
          </p:cNvPr>
          <p:cNvSpPr>
            <a:spLocks noGrp="1" noChangeArrowheads="1"/>
          </p:cNvSpPr>
          <p:nvPr>
            <p:ph type="sldNum" sz="quarter" idx="12"/>
          </p:nvPr>
        </p:nvSpPr>
        <p:spPr>
          <a:ln/>
        </p:spPr>
        <p:txBody>
          <a:bodyPr/>
          <a:lstStyle>
            <a:lvl1pPr>
              <a:defRPr/>
            </a:lvl1pPr>
          </a:lstStyle>
          <a:p>
            <a:fld id="{9193BEC9-7A70-44FC-B223-191EA4660649}" type="slidenum">
              <a:rPr lang="en-US" altLang="en-US"/>
              <a:pPr/>
              <a:t>‹#›</a:t>
            </a:fld>
            <a:endParaRPr lang="en-US" altLang="en-US"/>
          </a:p>
        </p:txBody>
      </p:sp>
    </p:spTree>
    <p:extLst>
      <p:ext uri="{BB962C8B-B14F-4D97-AF65-F5344CB8AC3E}">
        <p14:creationId xmlns:p14="http://schemas.microsoft.com/office/powerpoint/2010/main" val="3736423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6079" y="1757084"/>
            <a:ext cx="7406878" cy="3745005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45446" y="1757084"/>
            <a:ext cx="22106335" cy="3745005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3F29F98-A2FA-4C02-B2B5-6B653F349E71}"/>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531C07A1-E212-42B8-8CDD-FC6F33DCB0E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EFDB81D5-A5AF-4B48-9764-07F69B3E8751}"/>
              </a:ext>
            </a:extLst>
          </p:cNvPr>
          <p:cNvSpPr>
            <a:spLocks noGrp="1" noChangeArrowheads="1"/>
          </p:cNvSpPr>
          <p:nvPr>
            <p:ph type="sldNum" sz="quarter" idx="12"/>
          </p:nvPr>
        </p:nvSpPr>
        <p:spPr>
          <a:ln/>
        </p:spPr>
        <p:txBody>
          <a:bodyPr/>
          <a:lstStyle>
            <a:lvl1pPr>
              <a:defRPr/>
            </a:lvl1pPr>
          </a:lstStyle>
          <a:p>
            <a:fld id="{95443F34-556B-448A-8E2F-CBB1475D3F07}" type="slidenum">
              <a:rPr lang="en-US" altLang="en-US"/>
              <a:pPr/>
              <a:t>‹#›</a:t>
            </a:fld>
            <a:endParaRPr lang="en-US" altLang="en-US"/>
          </a:p>
        </p:txBody>
      </p:sp>
    </p:spTree>
    <p:extLst>
      <p:ext uri="{BB962C8B-B14F-4D97-AF65-F5344CB8AC3E}">
        <p14:creationId xmlns:p14="http://schemas.microsoft.com/office/powerpoint/2010/main" val="39068306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3A214ACC-F688-4B69-93FA-9422E18FE1AE}"/>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B148FF6-5F05-49F0-8FB6-28B525612F9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E470ED0-12FA-4644-A8C7-9DE52EE033E0}"/>
              </a:ext>
            </a:extLst>
          </p:cNvPr>
          <p:cNvSpPr>
            <a:spLocks noGrp="1" noChangeArrowheads="1"/>
          </p:cNvSpPr>
          <p:nvPr>
            <p:ph type="sldNum" sz="quarter" idx="12"/>
          </p:nvPr>
        </p:nvSpPr>
        <p:spPr>
          <a:ln/>
        </p:spPr>
        <p:txBody>
          <a:bodyPr/>
          <a:lstStyle>
            <a:lvl1pPr>
              <a:defRPr/>
            </a:lvl1pPr>
          </a:lstStyle>
          <a:p>
            <a:fld id="{CEBA0794-5F74-4D6C-BE67-0768D2F726BC}" type="slidenum">
              <a:rPr lang="en-US" altLang="en-US"/>
              <a:pPr/>
              <a:t>‹#›</a:t>
            </a:fld>
            <a:endParaRPr lang="en-US" altLang="en-US"/>
          </a:p>
        </p:txBody>
      </p:sp>
    </p:spTree>
    <p:extLst>
      <p:ext uri="{BB962C8B-B14F-4D97-AF65-F5344CB8AC3E}">
        <p14:creationId xmlns:p14="http://schemas.microsoft.com/office/powerpoint/2010/main" val="2576860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28205210"/>
            <a:ext cx="27980878" cy="871593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2600326" y="18604007"/>
            <a:ext cx="27980878" cy="96012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DCE1F529-4C46-4F37-A3F9-01F8B43DBEAA}"/>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016EFA6-FF03-4E7C-A016-7AD05405988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7C62CC7-1742-4A00-BEDB-B32AD31F6A35}"/>
              </a:ext>
            </a:extLst>
          </p:cNvPr>
          <p:cNvSpPr>
            <a:spLocks noGrp="1" noChangeArrowheads="1"/>
          </p:cNvSpPr>
          <p:nvPr>
            <p:ph type="sldNum" sz="quarter" idx="12"/>
          </p:nvPr>
        </p:nvSpPr>
        <p:spPr>
          <a:ln/>
        </p:spPr>
        <p:txBody>
          <a:bodyPr/>
          <a:lstStyle>
            <a:lvl1pPr>
              <a:defRPr/>
            </a:lvl1pPr>
          </a:lstStyle>
          <a:p>
            <a:fld id="{0EB0F5FB-8647-464A-A48E-3A10C6600C26}" type="slidenum">
              <a:rPr lang="en-US" altLang="en-US"/>
              <a:pPr/>
              <a:t>‹#›</a:t>
            </a:fld>
            <a:endParaRPr lang="en-US" altLang="en-US"/>
          </a:p>
        </p:txBody>
      </p:sp>
    </p:spTree>
    <p:extLst>
      <p:ext uri="{BB962C8B-B14F-4D97-AF65-F5344CB8AC3E}">
        <p14:creationId xmlns:p14="http://schemas.microsoft.com/office/powerpoint/2010/main" val="9969671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45445"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516352" y="10242177"/>
            <a:ext cx="14756606" cy="2896496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2F0BB85E-3222-4E20-B89B-3BFBA9898349}"/>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73B91F12-4BBF-4CD7-B8ED-598124D8281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30E23E50-C5B7-4DAD-8D2C-48F85073BB7A}"/>
              </a:ext>
            </a:extLst>
          </p:cNvPr>
          <p:cNvSpPr>
            <a:spLocks noGrp="1" noChangeArrowheads="1"/>
          </p:cNvSpPr>
          <p:nvPr>
            <p:ph type="sldNum" sz="quarter" idx="12"/>
          </p:nvPr>
        </p:nvSpPr>
        <p:spPr>
          <a:ln/>
        </p:spPr>
        <p:txBody>
          <a:bodyPr/>
          <a:lstStyle>
            <a:lvl1pPr>
              <a:defRPr/>
            </a:lvl1pPr>
          </a:lstStyle>
          <a:p>
            <a:fld id="{44AF88E1-B943-4503-91D1-9C2205B959F7}" type="slidenum">
              <a:rPr lang="en-US" altLang="en-US"/>
              <a:pPr/>
              <a:t>‹#›</a:t>
            </a:fld>
            <a:endParaRPr lang="en-US" altLang="en-US"/>
          </a:p>
        </p:txBody>
      </p:sp>
    </p:spTree>
    <p:extLst>
      <p:ext uri="{BB962C8B-B14F-4D97-AF65-F5344CB8AC3E}">
        <p14:creationId xmlns:p14="http://schemas.microsoft.com/office/powerpoint/2010/main" val="2181862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444" y="9825318"/>
            <a:ext cx="14544676"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45444" y="13919949"/>
            <a:ext cx="14544676"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328" y="9825318"/>
            <a:ext cx="14550628" cy="409463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6722328" y="13919949"/>
            <a:ext cx="14550628" cy="2528719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F9967BB3-8208-49EF-B288-136D1DAACD84}"/>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BED7FC18-0E72-4D16-B0A7-B25CDCA9B57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C763B469-5F88-405E-8041-78E4D7EBA7AA}"/>
              </a:ext>
            </a:extLst>
          </p:cNvPr>
          <p:cNvSpPr>
            <a:spLocks noGrp="1" noChangeArrowheads="1"/>
          </p:cNvSpPr>
          <p:nvPr>
            <p:ph type="sldNum" sz="quarter" idx="12"/>
          </p:nvPr>
        </p:nvSpPr>
        <p:spPr>
          <a:ln/>
        </p:spPr>
        <p:txBody>
          <a:bodyPr/>
          <a:lstStyle>
            <a:lvl1pPr>
              <a:defRPr/>
            </a:lvl1pPr>
          </a:lstStyle>
          <a:p>
            <a:fld id="{20E6FE21-4FC4-4FED-8DB1-D078EE28FA8D}" type="slidenum">
              <a:rPr lang="en-US" altLang="en-US"/>
              <a:pPr/>
              <a:t>‹#›</a:t>
            </a:fld>
            <a:endParaRPr lang="en-US" altLang="en-US"/>
          </a:p>
        </p:txBody>
      </p:sp>
    </p:spTree>
    <p:extLst>
      <p:ext uri="{BB962C8B-B14F-4D97-AF65-F5344CB8AC3E}">
        <p14:creationId xmlns:p14="http://schemas.microsoft.com/office/powerpoint/2010/main" val="3152138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51473922-0E5D-42BE-9724-8E50E54E1E11}"/>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53AFED63-A807-424D-BF00-056BAAB95D7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04EB0D3C-4528-41D9-BAB8-4D0E6A2D11B3}"/>
              </a:ext>
            </a:extLst>
          </p:cNvPr>
          <p:cNvSpPr>
            <a:spLocks noGrp="1" noChangeArrowheads="1"/>
          </p:cNvSpPr>
          <p:nvPr>
            <p:ph type="sldNum" sz="quarter" idx="12"/>
          </p:nvPr>
        </p:nvSpPr>
        <p:spPr>
          <a:ln/>
        </p:spPr>
        <p:txBody>
          <a:bodyPr/>
          <a:lstStyle>
            <a:lvl1pPr>
              <a:defRPr/>
            </a:lvl1pPr>
          </a:lstStyle>
          <a:p>
            <a:fld id="{25D49A7D-9E36-4E90-B6C0-45E20D647A53}" type="slidenum">
              <a:rPr lang="en-US" altLang="en-US"/>
              <a:pPr/>
              <a:t>‹#›</a:t>
            </a:fld>
            <a:endParaRPr lang="en-US" altLang="en-US"/>
          </a:p>
        </p:txBody>
      </p:sp>
    </p:spTree>
    <p:extLst>
      <p:ext uri="{BB962C8B-B14F-4D97-AF65-F5344CB8AC3E}">
        <p14:creationId xmlns:p14="http://schemas.microsoft.com/office/powerpoint/2010/main" val="2595036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FCDBB721-7412-4864-85A7-408CC5106D92}"/>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C55DA024-2424-4DBC-8E49-352BA48B00A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929956D8-F358-46FC-B594-0D6ECCD39D44}"/>
              </a:ext>
            </a:extLst>
          </p:cNvPr>
          <p:cNvSpPr>
            <a:spLocks noGrp="1" noChangeArrowheads="1"/>
          </p:cNvSpPr>
          <p:nvPr>
            <p:ph type="sldNum" sz="quarter" idx="12"/>
          </p:nvPr>
        </p:nvSpPr>
        <p:spPr>
          <a:ln/>
        </p:spPr>
        <p:txBody>
          <a:bodyPr/>
          <a:lstStyle>
            <a:lvl1pPr>
              <a:defRPr/>
            </a:lvl1pPr>
          </a:lstStyle>
          <a:p>
            <a:fld id="{0F489010-3B97-492E-97CF-A7458E47913C}" type="slidenum">
              <a:rPr lang="en-US" altLang="en-US"/>
              <a:pPr/>
              <a:t>‹#›</a:t>
            </a:fld>
            <a:endParaRPr lang="en-US" altLang="en-US"/>
          </a:p>
        </p:txBody>
      </p:sp>
    </p:spTree>
    <p:extLst>
      <p:ext uri="{BB962C8B-B14F-4D97-AF65-F5344CB8AC3E}">
        <p14:creationId xmlns:p14="http://schemas.microsoft.com/office/powerpoint/2010/main" val="27972789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5" y="1748118"/>
            <a:ext cx="10829926" cy="7436224"/>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2870656" y="1748118"/>
            <a:ext cx="18402300" cy="374590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445" y="9184341"/>
            <a:ext cx="10829926" cy="300228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22F2DE85-8DD8-4041-90F2-6AA2F2BC4CB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5EAC9BA-7A9B-474F-9987-44A0476AFDF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56861F03-7E52-44D9-8461-1ECC5BFB062B}"/>
              </a:ext>
            </a:extLst>
          </p:cNvPr>
          <p:cNvSpPr>
            <a:spLocks noGrp="1" noChangeArrowheads="1"/>
          </p:cNvSpPr>
          <p:nvPr>
            <p:ph type="sldNum" sz="quarter" idx="12"/>
          </p:nvPr>
        </p:nvSpPr>
        <p:spPr>
          <a:ln/>
        </p:spPr>
        <p:txBody>
          <a:bodyPr/>
          <a:lstStyle>
            <a:lvl1pPr>
              <a:defRPr/>
            </a:lvl1pPr>
          </a:lstStyle>
          <a:p>
            <a:fld id="{567792D3-FC55-44A6-80F0-6A1FB857F555}" type="slidenum">
              <a:rPr lang="en-US" altLang="en-US"/>
              <a:pPr/>
              <a:t>‹#›</a:t>
            </a:fld>
            <a:endParaRPr lang="en-US" altLang="en-US"/>
          </a:p>
        </p:txBody>
      </p:sp>
    </p:spTree>
    <p:extLst>
      <p:ext uri="{BB962C8B-B14F-4D97-AF65-F5344CB8AC3E}">
        <p14:creationId xmlns:p14="http://schemas.microsoft.com/office/powerpoint/2010/main" val="396220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9" y="30724289"/>
            <a:ext cx="19751278" cy="362622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6451999" y="3922059"/>
            <a:ext cx="19751278" cy="2633382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6451999" y="34350512"/>
            <a:ext cx="19751278" cy="515246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DDEABD93-7C90-42F5-A891-F35B333119A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1F2B0872-68E2-4DFA-AB64-D9DF3B12949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9A81A232-C283-45E0-A92E-BE33BDE749C5}"/>
              </a:ext>
            </a:extLst>
          </p:cNvPr>
          <p:cNvSpPr>
            <a:spLocks noGrp="1" noChangeArrowheads="1"/>
          </p:cNvSpPr>
          <p:nvPr>
            <p:ph type="sldNum" sz="quarter" idx="12"/>
          </p:nvPr>
        </p:nvSpPr>
        <p:spPr>
          <a:ln/>
        </p:spPr>
        <p:txBody>
          <a:bodyPr/>
          <a:lstStyle>
            <a:lvl1pPr>
              <a:defRPr/>
            </a:lvl1pPr>
          </a:lstStyle>
          <a:p>
            <a:fld id="{95B3EC38-CB34-4F17-88C8-E381C9FA7F3B}" type="slidenum">
              <a:rPr lang="en-US" altLang="en-US"/>
              <a:pPr/>
              <a:t>‹#›</a:t>
            </a:fld>
            <a:endParaRPr lang="en-US" altLang="en-US"/>
          </a:p>
        </p:txBody>
      </p:sp>
    </p:spTree>
    <p:extLst>
      <p:ext uri="{BB962C8B-B14F-4D97-AF65-F5344CB8AC3E}">
        <p14:creationId xmlns:p14="http://schemas.microsoft.com/office/powerpoint/2010/main" val="3802982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88A3FFBB-7F6B-4874-9118-48196A8CE343}"/>
              </a:ext>
            </a:extLst>
          </p:cNvPr>
          <p:cNvSpPr>
            <a:spLocks noGrp="1" noChangeArrowheads="1"/>
          </p:cNvSpPr>
          <p:nvPr>
            <p:ph type="title"/>
          </p:nvPr>
        </p:nvSpPr>
        <p:spPr bwMode="auto">
          <a:xfrm>
            <a:off x="1646238" y="1757363"/>
            <a:ext cx="29627512" cy="731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8460" tIns="214230" rIns="428460" bIns="214230" numCol="1" anchor="ctr" anchorCtr="0" compatLnSpc="1">
            <a:prstTxWarp prst="textNoShape">
              <a:avLst/>
            </a:prstTxWarp>
          </a:bodyPr>
          <a:lstStyle/>
          <a:p>
            <a:pPr lvl="0"/>
            <a:r>
              <a:rPr lang="en-US" altLang="en-US"/>
              <a:t>Haga clic para cambiar el estilo de título	</a:t>
            </a:r>
          </a:p>
        </p:txBody>
      </p:sp>
      <p:sp>
        <p:nvSpPr>
          <p:cNvPr id="1027" name="Rectangle 3">
            <a:extLst>
              <a:ext uri="{FF2B5EF4-FFF2-40B4-BE49-F238E27FC236}">
                <a16:creationId xmlns:a16="http://schemas.microsoft.com/office/drawing/2014/main" id="{0F64E5D0-864A-4DB0-87A1-A39F3F7A8947}"/>
              </a:ext>
            </a:extLst>
          </p:cNvPr>
          <p:cNvSpPr>
            <a:spLocks noGrp="1" noChangeArrowheads="1"/>
          </p:cNvSpPr>
          <p:nvPr>
            <p:ph type="body" idx="1"/>
          </p:nvPr>
        </p:nvSpPr>
        <p:spPr bwMode="auto">
          <a:xfrm>
            <a:off x="1646238" y="10242550"/>
            <a:ext cx="29627512" cy="28963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8460" tIns="214230" rIns="428460" bIns="214230" numCol="1" anchor="t" anchorCtr="0" compatLnSpc="1">
            <a:prstTxWarp prst="textNoShape">
              <a:avLst/>
            </a:prstTxWarp>
          </a:bodyPr>
          <a:lstStyle/>
          <a:p>
            <a:pPr lvl="0"/>
            <a:r>
              <a:rPr lang="en-US" altLang="en-US"/>
              <a:t>Haga clic para modificar el estilo de texto del patrón</a:t>
            </a:r>
          </a:p>
          <a:p>
            <a:pPr lvl="1"/>
            <a:r>
              <a:rPr lang="en-US" altLang="en-US"/>
              <a:t>Segundo nivel</a:t>
            </a:r>
          </a:p>
          <a:p>
            <a:pPr lvl="2"/>
            <a:r>
              <a:rPr lang="en-US" altLang="en-US"/>
              <a:t>Tercer nivel</a:t>
            </a:r>
          </a:p>
          <a:p>
            <a:pPr lvl="3"/>
            <a:r>
              <a:rPr lang="en-US" altLang="en-US"/>
              <a:t>Cuarto nivel</a:t>
            </a:r>
          </a:p>
          <a:p>
            <a:pPr lvl="4"/>
            <a:r>
              <a:rPr lang="en-US" altLang="en-US"/>
              <a:t>Quinto nivel</a:t>
            </a:r>
          </a:p>
        </p:txBody>
      </p:sp>
      <p:sp>
        <p:nvSpPr>
          <p:cNvPr id="1028" name="Rectangle 4">
            <a:extLst>
              <a:ext uri="{FF2B5EF4-FFF2-40B4-BE49-F238E27FC236}">
                <a16:creationId xmlns:a16="http://schemas.microsoft.com/office/drawing/2014/main" id="{090823BB-56A4-42BE-A5F8-9365E9A9A12C}"/>
              </a:ext>
            </a:extLst>
          </p:cNvPr>
          <p:cNvSpPr>
            <a:spLocks noGrp="1" noChangeArrowheads="1"/>
          </p:cNvSpPr>
          <p:nvPr>
            <p:ph type="dt" sz="half" idx="2"/>
          </p:nvPr>
        </p:nvSpPr>
        <p:spPr bwMode="auto">
          <a:xfrm>
            <a:off x="1644650" y="39968488"/>
            <a:ext cx="7681913"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eaLnBrk="1" hangingPunct="1">
              <a:defRPr sz="6600">
                <a:latin typeface="Arial" charset="0"/>
                <a:ea typeface="+mn-ea"/>
                <a:cs typeface="+mn-cs"/>
              </a:defRPr>
            </a:lvl1pPr>
          </a:lstStyle>
          <a:p>
            <a:pPr>
              <a:defRPr/>
            </a:pPr>
            <a:endParaRPr lang="en-US"/>
          </a:p>
        </p:txBody>
      </p:sp>
      <p:sp>
        <p:nvSpPr>
          <p:cNvPr id="1029" name="Rectangle 5">
            <a:extLst>
              <a:ext uri="{FF2B5EF4-FFF2-40B4-BE49-F238E27FC236}">
                <a16:creationId xmlns:a16="http://schemas.microsoft.com/office/drawing/2014/main" id="{B8204BA8-3E03-4C86-99C9-87872DD043D6}"/>
              </a:ext>
            </a:extLst>
          </p:cNvPr>
          <p:cNvSpPr>
            <a:spLocks noGrp="1" noChangeArrowheads="1"/>
          </p:cNvSpPr>
          <p:nvPr>
            <p:ph type="ftr" sz="quarter" idx="3"/>
          </p:nvPr>
        </p:nvSpPr>
        <p:spPr bwMode="auto">
          <a:xfrm>
            <a:off x="11247438" y="39968488"/>
            <a:ext cx="104251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ctr" eaLnBrk="1" hangingPunct="1">
              <a:defRPr sz="6600">
                <a:latin typeface="Arial" charset="0"/>
                <a:ea typeface="+mn-ea"/>
                <a:cs typeface="+mn-cs"/>
              </a:defRPr>
            </a:lvl1pPr>
          </a:lstStyle>
          <a:p>
            <a:pPr>
              <a:defRPr/>
            </a:pPr>
            <a:endParaRPr lang="en-US"/>
          </a:p>
        </p:txBody>
      </p:sp>
      <p:sp>
        <p:nvSpPr>
          <p:cNvPr id="1030" name="Rectangle 6">
            <a:extLst>
              <a:ext uri="{FF2B5EF4-FFF2-40B4-BE49-F238E27FC236}">
                <a16:creationId xmlns:a16="http://schemas.microsoft.com/office/drawing/2014/main" id="{D69B466F-7E3B-4D23-8C50-AD474366A0BB}"/>
              </a:ext>
            </a:extLst>
          </p:cNvPr>
          <p:cNvSpPr>
            <a:spLocks noGrp="1" noChangeArrowheads="1"/>
          </p:cNvSpPr>
          <p:nvPr>
            <p:ph type="sldNum" sz="quarter" idx="4"/>
          </p:nvPr>
        </p:nvSpPr>
        <p:spPr bwMode="auto">
          <a:xfrm>
            <a:off x="23591838" y="39968488"/>
            <a:ext cx="7681912" cy="3048000"/>
          </a:xfrm>
          <a:prstGeom prst="rect">
            <a:avLst/>
          </a:prstGeom>
          <a:noFill/>
          <a:ln w="9525">
            <a:noFill/>
            <a:miter lim="800000"/>
            <a:headEnd/>
            <a:tailEnd/>
          </a:ln>
          <a:effectLst/>
        </p:spPr>
        <p:txBody>
          <a:bodyPr vert="horz" wrap="square" lIns="428460" tIns="214230" rIns="428460" bIns="214230" numCol="1" anchor="t" anchorCtr="0" compatLnSpc="1">
            <a:prstTxWarp prst="textNoShape">
              <a:avLst/>
            </a:prstTxWarp>
          </a:bodyPr>
          <a:lstStyle>
            <a:lvl1pPr algn="r" eaLnBrk="1" hangingPunct="1">
              <a:defRPr sz="6600"/>
            </a:lvl1pPr>
          </a:lstStyle>
          <a:p>
            <a:fld id="{0B2ADE44-A9CC-43DE-9D15-E8FC27BE146B}"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284663" rtl="0" eaLnBrk="0" fontAlgn="base" hangingPunct="0">
        <a:spcBef>
          <a:spcPct val="0"/>
        </a:spcBef>
        <a:spcAft>
          <a:spcPct val="0"/>
        </a:spcAft>
        <a:defRPr sz="20600">
          <a:solidFill>
            <a:schemeClr val="tx2"/>
          </a:solidFill>
          <a:latin typeface="+mj-lt"/>
          <a:ea typeface="ＭＳ Ｐゴシック" charset="-128"/>
          <a:cs typeface="ＭＳ Ｐゴシック" charset="-128"/>
        </a:defRPr>
      </a:lvl1pPr>
      <a:lvl2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2pPr>
      <a:lvl3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3pPr>
      <a:lvl4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4pPr>
      <a:lvl5pPr algn="ctr" defTabSz="4284663" rtl="0" eaLnBrk="0" fontAlgn="base" hangingPunct="0">
        <a:spcBef>
          <a:spcPct val="0"/>
        </a:spcBef>
        <a:spcAft>
          <a:spcPct val="0"/>
        </a:spcAft>
        <a:defRPr sz="20600">
          <a:solidFill>
            <a:schemeClr val="tx2"/>
          </a:solidFill>
          <a:latin typeface="Arial" charset="0"/>
          <a:ea typeface="ＭＳ Ｐゴシック" charset="-128"/>
          <a:cs typeface="ＭＳ Ｐゴシック" charset="-128"/>
        </a:defRPr>
      </a:lvl5pPr>
      <a:lvl6pPr marL="457200" algn="ctr" defTabSz="4284663" rtl="0" fontAlgn="base">
        <a:spcBef>
          <a:spcPct val="0"/>
        </a:spcBef>
        <a:spcAft>
          <a:spcPct val="0"/>
        </a:spcAft>
        <a:defRPr sz="20600">
          <a:solidFill>
            <a:schemeClr val="tx2"/>
          </a:solidFill>
          <a:latin typeface="Arial" charset="0"/>
        </a:defRPr>
      </a:lvl6pPr>
      <a:lvl7pPr marL="914400" algn="ctr" defTabSz="4284663" rtl="0" fontAlgn="base">
        <a:spcBef>
          <a:spcPct val="0"/>
        </a:spcBef>
        <a:spcAft>
          <a:spcPct val="0"/>
        </a:spcAft>
        <a:defRPr sz="20600">
          <a:solidFill>
            <a:schemeClr val="tx2"/>
          </a:solidFill>
          <a:latin typeface="Arial" charset="0"/>
        </a:defRPr>
      </a:lvl7pPr>
      <a:lvl8pPr marL="1371600" algn="ctr" defTabSz="4284663" rtl="0" fontAlgn="base">
        <a:spcBef>
          <a:spcPct val="0"/>
        </a:spcBef>
        <a:spcAft>
          <a:spcPct val="0"/>
        </a:spcAft>
        <a:defRPr sz="20600">
          <a:solidFill>
            <a:schemeClr val="tx2"/>
          </a:solidFill>
          <a:latin typeface="Arial" charset="0"/>
        </a:defRPr>
      </a:lvl8pPr>
      <a:lvl9pPr marL="1828800" algn="ctr" defTabSz="4284663" rtl="0" fontAlgn="base">
        <a:spcBef>
          <a:spcPct val="0"/>
        </a:spcBef>
        <a:spcAft>
          <a:spcPct val="0"/>
        </a:spcAft>
        <a:defRPr sz="20600">
          <a:solidFill>
            <a:schemeClr val="tx2"/>
          </a:solidFill>
          <a:latin typeface="Arial" charset="0"/>
        </a:defRPr>
      </a:lvl9pPr>
    </p:titleStyle>
    <p:bodyStyle>
      <a:lvl1pPr marL="1606550" indent="-1606550" algn="l" defTabSz="4284663" rtl="0" eaLnBrk="0" fontAlgn="base" hangingPunct="0">
        <a:spcBef>
          <a:spcPct val="20000"/>
        </a:spcBef>
        <a:spcAft>
          <a:spcPct val="0"/>
        </a:spcAft>
        <a:buChar char="•"/>
        <a:defRPr sz="15000">
          <a:solidFill>
            <a:schemeClr val="tx1"/>
          </a:solidFill>
          <a:latin typeface="+mn-lt"/>
          <a:ea typeface="ＭＳ Ｐゴシック" charset="-128"/>
          <a:cs typeface="ＭＳ Ｐゴシック" charset="-128"/>
        </a:defRPr>
      </a:lvl1pPr>
      <a:lvl2pPr marL="3481388" indent="-1339850" algn="l" defTabSz="4284663" rtl="0" eaLnBrk="0" fontAlgn="base" hangingPunct="0">
        <a:spcBef>
          <a:spcPct val="20000"/>
        </a:spcBef>
        <a:spcAft>
          <a:spcPct val="0"/>
        </a:spcAft>
        <a:buChar char="–"/>
        <a:defRPr sz="13100">
          <a:solidFill>
            <a:schemeClr val="tx1"/>
          </a:solidFill>
          <a:latin typeface="+mn-lt"/>
          <a:ea typeface="ＭＳ Ｐゴシック" charset="-128"/>
        </a:defRPr>
      </a:lvl2pPr>
      <a:lvl3pPr marL="5356225" indent="-1071563" algn="l" defTabSz="4284663" rtl="0" eaLnBrk="0" fontAlgn="base" hangingPunct="0">
        <a:spcBef>
          <a:spcPct val="20000"/>
        </a:spcBef>
        <a:spcAft>
          <a:spcPct val="0"/>
        </a:spcAft>
        <a:buChar char="•"/>
        <a:defRPr sz="11200">
          <a:solidFill>
            <a:schemeClr val="tx1"/>
          </a:solidFill>
          <a:latin typeface="+mn-lt"/>
          <a:ea typeface="ＭＳ Ｐゴシック" charset="-128"/>
        </a:defRPr>
      </a:lvl3pPr>
      <a:lvl4pPr marL="7497763"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4pPr>
      <a:lvl5pPr marL="9640888" indent="-1071563" algn="l" defTabSz="4284663" rtl="0" eaLnBrk="0" fontAlgn="base" hangingPunct="0">
        <a:spcBef>
          <a:spcPct val="20000"/>
        </a:spcBef>
        <a:spcAft>
          <a:spcPct val="0"/>
        </a:spcAft>
        <a:buChar char="»"/>
        <a:defRPr sz="9400">
          <a:solidFill>
            <a:schemeClr val="tx1"/>
          </a:solidFill>
          <a:latin typeface="+mn-lt"/>
          <a:ea typeface="ＭＳ Ｐゴシック" charset="-128"/>
        </a:defRPr>
      </a:lvl5pPr>
      <a:lvl6pPr marL="10098088" indent="-1071563" algn="l" defTabSz="4284663" rtl="0" fontAlgn="base">
        <a:spcBef>
          <a:spcPct val="20000"/>
        </a:spcBef>
        <a:spcAft>
          <a:spcPct val="0"/>
        </a:spcAft>
        <a:buChar char="»"/>
        <a:defRPr sz="9400">
          <a:solidFill>
            <a:schemeClr val="tx1"/>
          </a:solidFill>
          <a:latin typeface="+mn-lt"/>
        </a:defRPr>
      </a:lvl6pPr>
      <a:lvl7pPr marL="10555288" indent="-1071563" algn="l" defTabSz="4284663" rtl="0" fontAlgn="base">
        <a:spcBef>
          <a:spcPct val="20000"/>
        </a:spcBef>
        <a:spcAft>
          <a:spcPct val="0"/>
        </a:spcAft>
        <a:buChar char="»"/>
        <a:defRPr sz="9400">
          <a:solidFill>
            <a:schemeClr val="tx1"/>
          </a:solidFill>
          <a:latin typeface="+mn-lt"/>
        </a:defRPr>
      </a:lvl7pPr>
      <a:lvl8pPr marL="11012488" indent="-1071563" algn="l" defTabSz="4284663" rtl="0" fontAlgn="base">
        <a:spcBef>
          <a:spcPct val="20000"/>
        </a:spcBef>
        <a:spcAft>
          <a:spcPct val="0"/>
        </a:spcAft>
        <a:buChar char="»"/>
        <a:defRPr sz="9400">
          <a:solidFill>
            <a:schemeClr val="tx1"/>
          </a:solidFill>
          <a:latin typeface="+mn-lt"/>
        </a:defRPr>
      </a:lvl8pPr>
      <a:lvl9pPr marL="11469688" indent="-1071563" algn="l" defTabSz="4284663" rtl="0" fontAlgn="base">
        <a:spcBef>
          <a:spcPct val="20000"/>
        </a:spcBef>
        <a:spcAft>
          <a:spcPct val="0"/>
        </a:spcAft>
        <a:buChar char="»"/>
        <a:defRPr sz="9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32">
            <a:extLst>
              <a:ext uri="{FF2B5EF4-FFF2-40B4-BE49-F238E27FC236}">
                <a16:creationId xmlns:a16="http://schemas.microsoft.com/office/drawing/2014/main" id="{61A874A0-3633-4AC9-ACC9-9AA5E0B7B9C5}"/>
              </a:ext>
            </a:extLst>
          </p:cNvPr>
          <p:cNvSpPr/>
          <p:nvPr/>
        </p:nvSpPr>
        <p:spPr bwMode="auto">
          <a:xfrm>
            <a:off x="15078874" y="5484137"/>
            <a:ext cx="14727015" cy="14285487"/>
          </a:xfrm>
          <a:prstGeom prst="ellipse">
            <a:avLst/>
          </a:prstGeom>
          <a:solidFill>
            <a:srgbClr val="ECF7F8"/>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a:ln>
                <a:noFill/>
              </a:ln>
              <a:solidFill>
                <a:schemeClr val="tx1"/>
              </a:solidFill>
              <a:effectLst/>
              <a:latin typeface="Arial" charset="0"/>
            </a:endParaRPr>
          </a:p>
        </p:txBody>
      </p:sp>
      <p:sp>
        <p:nvSpPr>
          <p:cNvPr id="64" name="Oval 63">
            <a:extLst>
              <a:ext uri="{FF2B5EF4-FFF2-40B4-BE49-F238E27FC236}">
                <a16:creationId xmlns:a16="http://schemas.microsoft.com/office/drawing/2014/main" id="{F1E910FC-1017-4A88-ADD2-4FDCC155A9C9}"/>
              </a:ext>
            </a:extLst>
          </p:cNvPr>
          <p:cNvSpPr/>
          <p:nvPr/>
        </p:nvSpPr>
        <p:spPr bwMode="auto">
          <a:xfrm>
            <a:off x="19751353" y="31344485"/>
            <a:ext cx="12618093" cy="11533890"/>
          </a:xfrm>
          <a:prstGeom prst="ellipse">
            <a:avLst/>
          </a:prstGeom>
          <a:solidFill>
            <a:srgbClr val="D0EAE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13" name="Rectangle 12">
            <a:extLst>
              <a:ext uri="{FF2B5EF4-FFF2-40B4-BE49-F238E27FC236}">
                <a16:creationId xmlns:a16="http://schemas.microsoft.com/office/drawing/2014/main" id="{B3CA0717-C81B-4684-BA3B-03B10B8E603A}"/>
              </a:ext>
            </a:extLst>
          </p:cNvPr>
          <p:cNvSpPr/>
          <p:nvPr/>
        </p:nvSpPr>
        <p:spPr bwMode="auto">
          <a:xfrm>
            <a:off x="24231601" y="569944"/>
            <a:ext cx="8686800" cy="3669981"/>
          </a:xfrm>
          <a:prstGeom prst="rect">
            <a:avLst/>
          </a:prstGeom>
          <a:solidFill>
            <a:srgbClr val="40404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a:ln>
                <a:noFill/>
              </a:ln>
              <a:solidFill>
                <a:schemeClr val="tx1"/>
              </a:solidFill>
              <a:effectLst/>
              <a:latin typeface="Arial" charset="0"/>
            </a:endParaRPr>
          </a:p>
        </p:txBody>
      </p:sp>
      <p:sp>
        <p:nvSpPr>
          <p:cNvPr id="35" name="Oval 34">
            <a:extLst>
              <a:ext uri="{FF2B5EF4-FFF2-40B4-BE49-F238E27FC236}">
                <a16:creationId xmlns:a16="http://schemas.microsoft.com/office/drawing/2014/main" id="{6B9A7A44-9980-40D0-AF53-9A542EB40C3E}"/>
              </a:ext>
            </a:extLst>
          </p:cNvPr>
          <p:cNvSpPr/>
          <p:nvPr/>
        </p:nvSpPr>
        <p:spPr bwMode="auto">
          <a:xfrm>
            <a:off x="0" y="20981711"/>
            <a:ext cx="18593456" cy="15083767"/>
          </a:xfrm>
          <a:prstGeom prst="ellipse">
            <a:avLst/>
          </a:prstGeom>
          <a:solidFill>
            <a:srgbClr val="FFE1E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34" name="Oval 33">
            <a:extLst>
              <a:ext uri="{FF2B5EF4-FFF2-40B4-BE49-F238E27FC236}">
                <a16:creationId xmlns:a16="http://schemas.microsoft.com/office/drawing/2014/main" id="{2595FA3B-4F5C-47BC-BCAB-94410147D860}"/>
              </a:ext>
            </a:extLst>
          </p:cNvPr>
          <p:cNvSpPr/>
          <p:nvPr/>
        </p:nvSpPr>
        <p:spPr bwMode="auto">
          <a:xfrm>
            <a:off x="13986195" y="11652309"/>
            <a:ext cx="18593456" cy="18781174"/>
          </a:xfrm>
          <a:prstGeom prst="ellipse">
            <a:avLst/>
          </a:prstGeom>
          <a:solidFill>
            <a:srgbClr val="ECF6E6"/>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a:ln>
                <a:noFill/>
              </a:ln>
              <a:solidFill>
                <a:schemeClr val="tx1"/>
              </a:solidFill>
              <a:effectLst/>
              <a:latin typeface="Arial" charset="0"/>
            </a:endParaRPr>
          </a:p>
        </p:txBody>
      </p:sp>
      <p:sp>
        <p:nvSpPr>
          <p:cNvPr id="10" name="Oval 9">
            <a:extLst>
              <a:ext uri="{FF2B5EF4-FFF2-40B4-BE49-F238E27FC236}">
                <a16:creationId xmlns:a16="http://schemas.microsoft.com/office/drawing/2014/main" id="{A10706A8-6AFD-4CFA-A2A1-29DC72D73DB4}"/>
              </a:ext>
            </a:extLst>
          </p:cNvPr>
          <p:cNvSpPr/>
          <p:nvPr/>
        </p:nvSpPr>
        <p:spPr bwMode="auto">
          <a:xfrm>
            <a:off x="1504188" y="254406"/>
            <a:ext cx="14727014" cy="13461594"/>
          </a:xfrm>
          <a:prstGeom prst="ellipse">
            <a:avLst/>
          </a:prstGeom>
          <a:solidFill>
            <a:srgbClr val="FBF2E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a:ln>
                <a:noFill/>
              </a:ln>
              <a:solidFill>
                <a:schemeClr val="tx1"/>
              </a:solidFill>
              <a:effectLst/>
              <a:latin typeface="Arial" charset="0"/>
            </a:endParaRPr>
          </a:p>
        </p:txBody>
      </p:sp>
      <p:grpSp>
        <p:nvGrpSpPr>
          <p:cNvPr id="9" name="Group 8">
            <a:extLst>
              <a:ext uri="{FF2B5EF4-FFF2-40B4-BE49-F238E27FC236}">
                <a16:creationId xmlns:a16="http://schemas.microsoft.com/office/drawing/2014/main" id="{91D365D1-C141-4E4C-A53E-A3433D4BBE60}"/>
              </a:ext>
            </a:extLst>
          </p:cNvPr>
          <p:cNvGrpSpPr/>
          <p:nvPr/>
        </p:nvGrpSpPr>
        <p:grpSpPr>
          <a:xfrm>
            <a:off x="960320" y="5132446"/>
            <a:ext cx="9811109" cy="10468014"/>
            <a:chOff x="3324045" y="4657582"/>
            <a:chExt cx="9811109" cy="10468014"/>
          </a:xfrm>
        </p:grpSpPr>
        <p:grpSp>
          <p:nvGrpSpPr>
            <p:cNvPr id="7" name="Group 6">
              <a:extLst>
                <a:ext uri="{FF2B5EF4-FFF2-40B4-BE49-F238E27FC236}">
                  <a16:creationId xmlns:a16="http://schemas.microsoft.com/office/drawing/2014/main" id="{F2E414B3-369B-4708-B00E-B3AD0530D10E}"/>
                </a:ext>
              </a:extLst>
            </p:cNvPr>
            <p:cNvGrpSpPr/>
            <p:nvPr/>
          </p:nvGrpSpPr>
          <p:grpSpPr>
            <a:xfrm>
              <a:off x="3324045" y="4657582"/>
              <a:ext cx="9811109" cy="10468014"/>
              <a:chOff x="1130061" y="4322221"/>
              <a:chExt cx="12039600" cy="12193322"/>
            </a:xfrm>
          </p:grpSpPr>
          <p:sp>
            <p:nvSpPr>
              <p:cNvPr id="4" name="Rectangle 3">
                <a:extLst>
                  <a:ext uri="{FF2B5EF4-FFF2-40B4-BE49-F238E27FC236}">
                    <a16:creationId xmlns:a16="http://schemas.microsoft.com/office/drawing/2014/main" id="{18923793-991E-4E4C-8D77-E4B9DC08FABA}"/>
                  </a:ext>
                </a:extLst>
              </p:cNvPr>
              <p:cNvSpPr/>
              <p:nvPr/>
            </p:nvSpPr>
            <p:spPr bwMode="auto">
              <a:xfrm>
                <a:off x="1130061" y="4322221"/>
                <a:ext cx="12039600" cy="12193322"/>
              </a:xfrm>
              <a:prstGeom prst="rect">
                <a:avLst/>
              </a:prstGeom>
              <a:solidFill>
                <a:schemeClr val="bg1"/>
              </a:solidFill>
              <a:ln w="9525" cap="flat" cmpd="sng" algn="ctr">
                <a:noFill/>
                <a:prstDash val="solid"/>
                <a:round/>
                <a:headEnd type="none" w="med" len="med"/>
                <a:tailEnd type="none" w="med" len="med"/>
              </a:ln>
              <a:effectLst>
                <a:outerShdw blurRad="482600" dir="6120000" algn="br" rotWithShape="0">
                  <a:schemeClr val="bg1">
                    <a:lumMod val="50000"/>
                    <a:alpha val="38000"/>
                  </a:schemeClr>
                </a:outerShdw>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6" name="Rectangle 5">
                <a:extLst>
                  <a:ext uri="{FF2B5EF4-FFF2-40B4-BE49-F238E27FC236}">
                    <a16:creationId xmlns:a16="http://schemas.microsoft.com/office/drawing/2014/main" id="{69382C7A-3020-45F2-83A0-C260C74BC67E}"/>
                  </a:ext>
                </a:extLst>
              </p:cNvPr>
              <p:cNvSpPr/>
              <p:nvPr/>
            </p:nvSpPr>
            <p:spPr bwMode="auto">
              <a:xfrm>
                <a:off x="1130061" y="4826788"/>
                <a:ext cx="12039600" cy="1013693"/>
              </a:xfrm>
              <a:prstGeom prst="rect">
                <a:avLst/>
              </a:prstGeom>
              <a:solidFill>
                <a:srgbClr val="BDC04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284663" rtl="0" eaLnBrk="1" fontAlgn="base" latinLnBrk="0" hangingPunct="1">
                  <a:lnSpc>
                    <a:spcPct val="100000"/>
                  </a:lnSpc>
                  <a:spcBef>
                    <a:spcPct val="0"/>
                  </a:spcBef>
                  <a:spcAft>
                    <a:spcPct val="0"/>
                  </a:spcAft>
                  <a:buClrTx/>
                  <a:buSzTx/>
                  <a:buFontTx/>
                  <a:buNone/>
                  <a:tabLst/>
                </a:pPr>
                <a:r>
                  <a:rPr kumimoji="0" lang="en-US" sz="48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rPr>
                  <a:t>P r o b l e m</a:t>
                </a:r>
                <a:endParaRPr kumimoji="0" lang="en-US" sz="84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endParaRPr>
              </a:p>
            </p:txBody>
          </p:sp>
        </p:grpSp>
        <p:sp>
          <p:nvSpPr>
            <p:cNvPr id="8" name="TextBox 7">
              <a:extLst>
                <a:ext uri="{FF2B5EF4-FFF2-40B4-BE49-F238E27FC236}">
                  <a16:creationId xmlns:a16="http://schemas.microsoft.com/office/drawing/2014/main" id="{D11551E9-761F-42BC-B5F0-D39969A150CB}"/>
                </a:ext>
              </a:extLst>
            </p:cNvPr>
            <p:cNvSpPr txBox="1"/>
            <p:nvPr/>
          </p:nvSpPr>
          <p:spPr>
            <a:xfrm>
              <a:off x="3767371" y="6248400"/>
              <a:ext cx="9034229" cy="8586966"/>
            </a:xfrm>
            <a:prstGeom prst="rect">
              <a:avLst/>
            </a:prstGeom>
            <a:noFill/>
          </p:spPr>
          <p:txBody>
            <a:bodyPr wrap="square" rtlCol="0">
              <a:spAutoFit/>
            </a:bodyPr>
            <a:lstStyle/>
            <a:p>
              <a:pPr algn="just"/>
              <a:r>
                <a:rPr lang="en-US" sz="4600" dirty="0">
                  <a:latin typeface="Calibri Light" panose="020F0302020204030204" pitchFamily="34" charset="0"/>
                  <a:cs typeface="Calibri Light" panose="020F0302020204030204" pitchFamily="34" charset="0"/>
                </a:rPr>
                <a:t>Our society finds itself at a time of rapid technological advancement. As we enter a new industrial revolution, one powered by artificial intelligence, more and more people will find themselves lost in the technology driven world that exists around them. No matter our age or profession, artificial intelligence will sooner or later become a major part of our daily lives. Being prepared for these changes, therefore, is </a:t>
              </a:r>
              <a:r>
                <a:rPr lang="en-US" sz="4600" b="1" dirty="0">
                  <a:latin typeface="Calibri Light" panose="020F0302020204030204" pitchFamily="34" charset="0"/>
                  <a:cs typeface="Calibri Light" panose="020F0302020204030204" pitchFamily="34" charset="0"/>
                </a:rPr>
                <a:t>of essence.</a:t>
              </a:r>
              <a:endParaRPr lang="en-US" sz="4600" dirty="0">
                <a:latin typeface="Calibri Light" panose="020F0302020204030204" pitchFamily="34" charset="0"/>
                <a:cs typeface="Calibri Light" panose="020F0302020204030204" pitchFamily="34" charset="0"/>
              </a:endParaRPr>
            </a:p>
          </p:txBody>
        </p:sp>
      </p:grpSp>
      <p:grpSp>
        <p:nvGrpSpPr>
          <p:cNvPr id="26" name="Group 25">
            <a:extLst>
              <a:ext uri="{FF2B5EF4-FFF2-40B4-BE49-F238E27FC236}">
                <a16:creationId xmlns:a16="http://schemas.microsoft.com/office/drawing/2014/main" id="{88B2DDCC-4AB3-404E-853D-20830CBB2EE4}"/>
              </a:ext>
            </a:extLst>
          </p:cNvPr>
          <p:cNvGrpSpPr/>
          <p:nvPr/>
        </p:nvGrpSpPr>
        <p:grpSpPr>
          <a:xfrm>
            <a:off x="11479688" y="5132446"/>
            <a:ext cx="9811109" cy="10468014"/>
            <a:chOff x="3324045" y="4657582"/>
            <a:chExt cx="9811109" cy="10468014"/>
          </a:xfrm>
        </p:grpSpPr>
        <p:grpSp>
          <p:nvGrpSpPr>
            <p:cNvPr id="27" name="Group 26">
              <a:extLst>
                <a:ext uri="{FF2B5EF4-FFF2-40B4-BE49-F238E27FC236}">
                  <a16:creationId xmlns:a16="http://schemas.microsoft.com/office/drawing/2014/main" id="{7316C1B9-907D-4A4E-905A-6CD4B6B3AE71}"/>
                </a:ext>
              </a:extLst>
            </p:cNvPr>
            <p:cNvGrpSpPr/>
            <p:nvPr/>
          </p:nvGrpSpPr>
          <p:grpSpPr>
            <a:xfrm>
              <a:off x="3324045" y="4657582"/>
              <a:ext cx="9811109" cy="10468014"/>
              <a:chOff x="1130061" y="4322221"/>
              <a:chExt cx="12039600" cy="12193322"/>
            </a:xfrm>
          </p:grpSpPr>
          <p:sp>
            <p:nvSpPr>
              <p:cNvPr id="29" name="Rectangle 28">
                <a:extLst>
                  <a:ext uri="{FF2B5EF4-FFF2-40B4-BE49-F238E27FC236}">
                    <a16:creationId xmlns:a16="http://schemas.microsoft.com/office/drawing/2014/main" id="{5DD5CAC5-01CB-451B-AD65-04D32FC8F054}"/>
                  </a:ext>
                </a:extLst>
              </p:cNvPr>
              <p:cNvSpPr/>
              <p:nvPr/>
            </p:nvSpPr>
            <p:spPr bwMode="auto">
              <a:xfrm>
                <a:off x="1130061" y="4322221"/>
                <a:ext cx="12039600" cy="12193322"/>
              </a:xfrm>
              <a:prstGeom prst="rect">
                <a:avLst/>
              </a:prstGeom>
              <a:solidFill>
                <a:schemeClr val="bg1"/>
              </a:solidFill>
              <a:ln w="9525" cap="flat" cmpd="sng" algn="ctr">
                <a:noFill/>
                <a:prstDash val="solid"/>
                <a:round/>
                <a:headEnd type="none" w="med" len="med"/>
                <a:tailEnd type="none" w="med" len="med"/>
              </a:ln>
              <a:effectLst>
                <a:outerShdw blurRad="482600" dir="6120000" algn="br" rotWithShape="0">
                  <a:schemeClr val="bg1">
                    <a:lumMod val="50000"/>
                    <a:alpha val="38000"/>
                  </a:schemeClr>
                </a:outerShdw>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30" name="Rectangle 29">
                <a:extLst>
                  <a:ext uri="{FF2B5EF4-FFF2-40B4-BE49-F238E27FC236}">
                    <a16:creationId xmlns:a16="http://schemas.microsoft.com/office/drawing/2014/main" id="{654631D9-37E7-43D9-898C-699A9BC0D377}"/>
                  </a:ext>
                </a:extLst>
              </p:cNvPr>
              <p:cNvSpPr/>
              <p:nvPr/>
            </p:nvSpPr>
            <p:spPr bwMode="auto">
              <a:xfrm>
                <a:off x="1130061" y="4826788"/>
                <a:ext cx="12039600" cy="1013693"/>
              </a:xfrm>
              <a:prstGeom prst="rect">
                <a:avLst/>
              </a:prstGeom>
              <a:solidFill>
                <a:schemeClr val="accent1">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284663" rtl="0" eaLnBrk="1" fontAlgn="base" latinLnBrk="0" hangingPunct="1">
                  <a:lnSpc>
                    <a:spcPct val="100000"/>
                  </a:lnSpc>
                  <a:spcBef>
                    <a:spcPct val="0"/>
                  </a:spcBef>
                  <a:spcAft>
                    <a:spcPct val="0"/>
                  </a:spcAft>
                  <a:buClrTx/>
                  <a:buSzTx/>
                  <a:buFontTx/>
                  <a:buNone/>
                  <a:tabLst/>
                </a:pPr>
                <a:r>
                  <a:rPr kumimoji="0" lang="en-US" sz="48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rPr>
                  <a:t>C u r r e n t   S y s t e m</a:t>
                </a:r>
                <a:endParaRPr kumimoji="0" lang="en-US" sz="84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endParaRPr>
              </a:p>
            </p:txBody>
          </p:sp>
        </p:grpSp>
        <p:sp>
          <p:nvSpPr>
            <p:cNvPr id="28" name="TextBox 27">
              <a:extLst>
                <a:ext uri="{FF2B5EF4-FFF2-40B4-BE49-F238E27FC236}">
                  <a16:creationId xmlns:a16="http://schemas.microsoft.com/office/drawing/2014/main" id="{1AE98750-9072-4CFF-8C44-033BB2593594}"/>
                </a:ext>
              </a:extLst>
            </p:cNvPr>
            <p:cNvSpPr txBox="1"/>
            <p:nvPr/>
          </p:nvSpPr>
          <p:spPr>
            <a:xfrm>
              <a:off x="3767371" y="6248400"/>
              <a:ext cx="9034229" cy="8586966"/>
            </a:xfrm>
            <a:prstGeom prst="rect">
              <a:avLst/>
            </a:prstGeom>
            <a:noFill/>
          </p:spPr>
          <p:txBody>
            <a:bodyPr wrap="square" rtlCol="0">
              <a:spAutoFit/>
            </a:bodyPr>
            <a:lstStyle/>
            <a:p>
              <a:pPr algn="just"/>
              <a:r>
                <a:rPr lang="en-US" sz="4600" dirty="0">
                  <a:latin typeface="Calibri Light" panose="020F0302020204030204" pitchFamily="34" charset="0"/>
                  <a:cs typeface="Calibri Light" panose="020F0302020204030204" pitchFamily="34" charset="0"/>
                </a:rPr>
                <a:t>The work we have done on this project was started from scratch. However, we would like to point out that our work belongs to a multitude of other similar works that are all part of the </a:t>
              </a:r>
              <a:r>
                <a:rPr lang="en-US" sz="4600" b="1" dirty="0">
                  <a:latin typeface="Calibri Light" panose="020F0302020204030204" pitchFamily="34" charset="0"/>
                  <a:cs typeface="Calibri Light" panose="020F0302020204030204" pitchFamily="34" charset="0"/>
                </a:rPr>
                <a:t>Generation AI Nexus</a:t>
              </a:r>
              <a:r>
                <a:rPr lang="en-US" sz="4600" dirty="0">
                  <a:latin typeface="Calibri Light" panose="020F0302020204030204" pitchFamily="34" charset="0"/>
                  <a:cs typeface="Calibri Light" panose="020F0302020204030204" pitchFamily="34" charset="0"/>
                </a:rPr>
                <a:t>, a system of artificial intelligence lessons for college students of all majors. Our project is not intended solely for college students but was nonetheless made with the intent of forming part of the Nexus.</a:t>
              </a:r>
            </a:p>
          </p:txBody>
        </p:sp>
      </p:grpSp>
      <p:sp>
        <p:nvSpPr>
          <p:cNvPr id="39" name="Rectangle 38">
            <a:extLst>
              <a:ext uri="{FF2B5EF4-FFF2-40B4-BE49-F238E27FC236}">
                <a16:creationId xmlns:a16="http://schemas.microsoft.com/office/drawing/2014/main" id="{EA5F7377-17D0-4804-BC29-D6B34DAF89D5}"/>
              </a:ext>
            </a:extLst>
          </p:cNvPr>
          <p:cNvSpPr/>
          <p:nvPr/>
        </p:nvSpPr>
        <p:spPr bwMode="auto">
          <a:xfrm>
            <a:off x="929761" y="25098119"/>
            <a:ext cx="9811109" cy="14043282"/>
          </a:xfrm>
          <a:prstGeom prst="rect">
            <a:avLst/>
          </a:prstGeom>
          <a:solidFill>
            <a:schemeClr val="bg1"/>
          </a:solidFill>
          <a:ln w="9525" cap="flat" cmpd="sng" algn="ctr">
            <a:noFill/>
            <a:prstDash val="solid"/>
            <a:round/>
            <a:headEnd type="none" w="med" len="med"/>
            <a:tailEnd type="none" w="med" len="med"/>
          </a:ln>
          <a:effectLst>
            <a:outerShdw blurRad="482600" dir="6120000" algn="br" rotWithShape="0">
              <a:schemeClr val="bg1">
                <a:lumMod val="50000"/>
                <a:alpha val="38000"/>
              </a:schemeClr>
            </a:outerShdw>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40" name="Rectangle 39">
            <a:extLst>
              <a:ext uri="{FF2B5EF4-FFF2-40B4-BE49-F238E27FC236}">
                <a16:creationId xmlns:a16="http://schemas.microsoft.com/office/drawing/2014/main" id="{7A123AFD-3B0D-47BB-8D57-93CF756BC161}"/>
              </a:ext>
            </a:extLst>
          </p:cNvPr>
          <p:cNvSpPr/>
          <p:nvPr/>
        </p:nvSpPr>
        <p:spPr bwMode="auto">
          <a:xfrm>
            <a:off x="960319" y="25513037"/>
            <a:ext cx="9811109" cy="870259"/>
          </a:xfrm>
          <a:prstGeom prst="rect">
            <a:avLst/>
          </a:prstGeom>
          <a:solidFill>
            <a:srgbClr val="ADADAD"/>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284663" rtl="0" eaLnBrk="1" fontAlgn="base" latinLnBrk="0" hangingPunct="1">
              <a:lnSpc>
                <a:spcPct val="100000"/>
              </a:lnSpc>
              <a:spcBef>
                <a:spcPct val="0"/>
              </a:spcBef>
              <a:spcAft>
                <a:spcPct val="0"/>
              </a:spcAft>
              <a:buClrTx/>
              <a:buSzTx/>
              <a:buFontTx/>
              <a:buNone/>
              <a:tabLst/>
            </a:pPr>
            <a:r>
              <a:rPr kumimoji="0" lang="en-US" sz="48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rPr>
              <a:t>I m p l e m e n t a t i o n</a:t>
            </a:r>
            <a:endParaRPr kumimoji="0" lang="en-US" sz="84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endParaRPr>
          </a:p>
        </p:txBody>
      </p:sp>
      <p:sp>
        <p:nvSpPr>
          <p:cNvPr id="38" name="TextBox 37">
            <a:extLst>
              <a:ext uri="{FF2B5EF4-FFF2-40B4-BE49-F238E27FC236}">
                <a16:creationId xmlns:a16="http://schemas.microsoft.com/office/drawing/2014/main" id="{46EC616E-9EF5-4B15-A53C-8D96F4D8154B}"/>
              </a:ext>
            </a:extLst>
          </p:cNvPr>
          <p:cNvSpPr txBox="1"/>
          <p:nvPr/>
        </p:nvSpPr>
        <p:spPr>
          <a:xfrm>
            <a:off x="1403645" y="26974800"/>
            <a:ext cx="9034229" cy="11418510"/>
          </a:xfrm>
          <a:prstGeom prst="rect">
            <a:avLst/>
          </a:prstGeom>
          <a:noFill/>
        </p:spPr>
        <p:txBody>
          <a:bodyPr wrap="square" rtlCol="0">
            <a:spAutoFit/>
          </a:bodyPr>
          <a:lstStyle/>
          <a:p>
            <a:pPr algn="just"/>
            <a:r>
              <a:rPr lang="en-US" sz="4600" dirty="0">
                <a:latin typeface="Calibri Light" panose="020F0302020204030204" pitchFamily="34" charset="0"/>
                <a:cs typeface="Calibri Light" panose="020F0302020204030204" pitchFamily="34" charset="0"/>
              </a:rPr>
              <a:t>Implementation of the project involved three parts: </a:t>
            </a:r>
            <a:r>
              <a:rPr lang="en-US" sz="4600" b="1" dirty="0">
                <a:latin typeface="Calibri Light" panose="020F0302020204030204" pitchFamily="34" charset="0"/>
                <a:cs typeface="Calibri Light" panose="020F0302020204030204" pitchFamily="34" charset="0"/>
              </a:rPr>
              <a:t>1.</a:t>
            </a:r>
            <a:r>
              <a:rPr lang="en-US" sz="4600" dirty="0">
                <a:latin typeface="Calibri Light" panose="020F0302020204030204" pitchFamily="34" charset="0"/>
                <a:cs typeface="Calibri Light" panose="020F0302020204030204" pitchFamily="34" charset="0"/>
              </a:rPr>
              <a:t> A web scraper to collect data from Amazon. </a:t>
            </a:r>
            <a:r>
              <a:rPr lang="en-US" sz="4600" b="1" dirty="0">
                <a:latin typeface="Calibri Light" panose="020F0302020204030204" pitchFamily="34" charset="0"/>
                <a:cs typeface="Calibri Light" panose="020F0302020204030204" pitchFamily="34" charset="0"/>
              </a:rPr>
              <a:t>2.</a:t>
            </a:r>
            <a:r>
              <a:rPr lang="en-US" sz="4600" dirty="0">
                <a:latin typeface="Calibri Light" panose="020F0302020204030204" pitchFamily="34" charset="0"/>
                <a:cs typeface="Calibri Light" panose="020F0302020204030204" pitchFamily="34" charset="0"/>
              </a:rPr>
              <a:t> A responsive website to explain the purpose of project, showcase our results, teach the user about the technologies used (ai, machine learning, web scraping), and guide the user to a variety of additional resources should they desire to continue they learning journey. </a:t>
            </a:r>
            <a:r>
              <a:rPr lang="en-US" sz="4600" b="1" dirty="0">
                <a:latin typeface="Calibri Light" panose="020F0302020204030204" pitchFamily="34" charset="0"/>
                <a:cs typeface="Calibri Light" panose="020F0302020204030204" pitchFamily="34" charset="0"/>
              </a:rPr>
              <a:t>3.</a:t>
            </a:r>
            <a:r>
              <a:rPr lang="en-US" sz="4600" dirty="0">
                <a:latin typeface="Calibri Light" panose="020F0302020204030204" pitchFamily="34" charset="0"/>
                <a:cs typeface="Calibri Light" panose="020F0302020204030204" pitchFamily="34" charset="0"/>
              </a:rPr>
              <a:t> A web app (built on Anvil) that allows a user to scraper the web and view dynamic visualizations. </a:t>
            </a:r>
          </a:p>
          <a:p>
            <a:pPr algn="just"/>
            <a:r>
              <a:rPr lang="en-US" sz="4600" i="1" dirty="0">
                <a:latin typeface="Calibri Light" panose="020F0302020204030204" pitchFamily="34" charset="0"/>
                <a:cs typeface="Calibri Light" panose="020F0302020204030204" pitchFamily="34" charset="0"/>
              </a:rPr>
              <a:t>I was in charge of building the web scraper and coding our website.</a:t>
            </a:r>
            <a:endParaRPr lang="en-US" sz="4600" dirty="0">
              <a:latin typeface="Calibri Light" panose="020F0302020204030204" pitchFamily="34" charset="0"/>
              <a:cs typeface="Calibri Light" panose="020F0302020204030204" pitchFamily="34" charset="0"/>
            </a:endParaRPr>
          </a:p>
        </p:txBody>
      </p:sp>
      <p:grpSp>
        <p:nvGrpSpPr>
          <p:cNvPr id="56" name="Group 55">
            <a:extLst>
              <a:ext uri="{FF2B5EF4-FFF2-40B4-BE49-F238E27FC236}">
                <a16:creationId xmlns:a16="http://schemas.microsoft.com/office/drawing/2014/main" id="{B5583C2D-85E4-4C94-BFA7-1F4440976F17}"/>
              </a:ext>
            </a:extLst>
          </p:cNvPr>
          <p:cNvGrpSpPr/>
          <p:nvPr/>
        </p:nvGrpSpPr>
        <p:grpSpPr>
          <a:xfrm>
            <a:off x="21999056" y="5131925"/>
            <a:ext cx="9811109" cy="7875226"/>
            <a:chOff x="3324045" y="4657582"/>
            <a:chExt cx="9811109" cy="7875226"/>
          </a:xfrm>
        </p:grpSpPr>
        <p:grpSp>
          <p:nvGrpSpPr>
            <p:cNvPr id="57" name="Group 56">
              <a:extLst>
                <a:ext uri="{FF2B5EF4-FFF2-40B4-BE49-F238E27FC236}">
                  <a16:creationId xmlns:a16="http://schemas.microsoft.com/office/drawing/2014/main" id="{E3660AEB-DEDB-4B13-B44F-A9D2F87C8DF2}"/>
                </a:ext>
              </a:extLst>
            </p:cNvPr>
            <p:cNvGrpSpPr/>
            <p:nvPr/>
          </p:nvGrpSpPr>
          <p:grpSpPr>
            <a:xfrm>
              <a:off x="3324045" y="4657582"/>
              <a:ext cx="9811109" cy="7875226"/>
              <a:chOff x="1130061" y="4322221"/>
              <a:chExt cx="12039600" cy="9173198"/>
            </a:xfrm>
          </p:grpSpPr>
          <p:sp>
            <p:nvSpPr>
              <p:cNvPr id="59" name="Rectangle 58">
                <a:extLst>
                  <a:ext uri="{FF2B5EF4-FFF2-40B4-BE49-F238E27FC236}">
                    <a16:creationId xmlns:a16="http://schemas.microsoft.com/office/drawing/2014/main" id="{B19D3E8C-3C9A-474D-9258-5462706B16F1}"/>
                  </a:ext>
                </a:extLst>
              </p:cNvPr>
              <p:cNvSpPr/>
              <p:nvPr/>
            </p:nvSpPr>
            <p:spPr bwMode="auto">
              <a:xfrm>
                <a:off x="1130061" y="4322221"/>
                <a:ext cx="12039600" cy="9173198"/>
              </a:xfrm>
              <a:prstGeom prst="rect">
                <a:avLst/>
              </a:prstGeom>
              <a:solidFill>
                <a:schemeClr val="bg1"/>
              </a:solidFill>
              <a:ln w="9525" cap="flat" cmpd="sng" algn="ctr">
                <a:noFill/>
                <a:prstDash val="solid"/>
                <a:round/>
                <a:headEnd type="none" w="med" len="med"/>
                <a:tailEnd type="none" w="med" len="med"/>
              </a:ln>
              <a:effectLst>
                <a:outerShdw blurRad="482600" dir="6120000" algn="br" rotWithShape="0">
                  <a:schemeClr val="bg1">
                    <a:lumMod val="50000"/>
                    <a:alpha val="38000"/>
                  </a:schemeClr>
                </a:outerShdw>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60" name="Rectangle 59">
                <a:extLst>
                  <a:ext uri="{FF2B5EF4-FFF2-40B4-BE49-F238E27FC236}">
                    <a16:creationId xmlns:a16="http://schemas.microsoft.com/office/drawing/2014/main" id="{3151DD25-F489-40F1-BEC0-945CDA55E2AC}"/>
                  </a:ext>
                </a:extLst>
              </p:cNvPr>
              <p:cNvSpPr/>
              <p:nvPr/>
            </p:nvSpPr>
            <p:spPr bwMode="auto">
              <a:xfrm>
                <a:off x="1130061" y="4826788"/>
                <a:ext cx="12039600" cy="1013693"/>
              </a:xfrm>
              <a:prstGeom prst="rect">
                <a:avLst/>
              </a:prstGeom>
              <a:solidFill>
                <a:srgbClr val="E3B09B"/>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284663" rtl="0" eaLnBrk="1" fontAlgn="base" latinLnBrk="0" hangingPunct="1">
                  <a:lnSpc>
                    <a:spcPct val="100000"/>
                  </a:lnSpc>
                  <a:spcBef>
                    <a:spcPct val="0"/>
                  </a:spcBef>
                  <a:spcAft>
                    <a:spcPct val="0"/>
                  </a:spcAft>
                  <a:buClrTx/>
                  <a:buSzTx/>
                  <a:buFontTx/>
                  <a:buNone/>
                  <a:tabLst/>
                </a:pPr>
                <a:r>
                  <a:rPr kumimoji="0" lang="en-US" sz="48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rPr>
                  <a:t>R e q u i r e m e n t s</a:t>
                </a:r>
                <a:endParaRPr kumimoji="0" lang="en-US" sz="84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endParaRPr>
              </a:p>
            </p:txBody>
          </p:sp>
        </p:grpSp>
        <p:sp>
          <p:nvSpPr>
            <p:cNvPr id="58" name="TextBox 57">
              <a:extLst>
                <a:ext uri="{FF2B5EF4-FFF2-40B4-BE49-F238E27FC236}">
                  <a16:creationId xmlns:a16="http://schemas.microsoft.com/office/drawing/2014/main" id="{4F3E9F45-F4B7-4A67-9087-10B4223786BB}"/>
                </a:ext>
              </a:extLst>
            </p:cNvPr>
            <p:cNvSpPr txBox="1"/>
            <p:nvPr/>
          </p:nvSpPr>
          <p:spPr>
            <a:xfrm>
              <a:off x="3767371" y="6248400"/>
              <a:ext cx="9034229" cy="5755422"/>
            </a:xfrm>
            <a:prstGeom prst="rect">
              <a:avLst/>
            </a:prstGeom>
            <a:noFill/>
          </p:spPr>
          <p:txBody>
            <a:bodyPr wrap="square" rtlCol="0">
              <a:spAutoFit/>
            </a:bodyPr>
            <a:lstStyle/>
            <a:p>
              <a:pPr algn="just"/>
              <a:r>
                <a:rPr lang="en-US" sz="4600" dirty="0">
                  <a:latin typeface="Calibri Light" panose="020F0302020204030204" pitchFamily="34" charset="0"/>
                  <a:cs typeface="Calibri Light" panose="020F0302020204030204" pitchFamily="34" charset="0"/>
                </a:rPr>
                <a:t>The requirements for this project involve creating an informative lesson on machine learning and a tool that implements the lessons learned into a useful product for merchandisers and consumers. </a:t>
              </a:r>
              <a:r>
                <a:rPr lang="en-US" sz="4600" i="1" dirty="0">
                  <a:latin typeface="Calibri Light" panose="020F0302020204030204" pitchFamily="34" charset="0"/>
                  <a:cs typeface="Calibri Light" panose="020F0302020204030204" pitchFamily="34" charset="0"/>
                </a:rPr>
                <a:t>Personally, I was in charge of building our web scraper and coding our website.</a:t>
              </a:r>
            </a:p>
          </p:txBody>
        </p:sp>
      </p:grpSp>
      <p:sp>
        <p:nvSpPr>
          <p:cNvPr id="12" name="Rectangle 11">
            <a:extLst>
              <a:ext uri="{FF2B5EF4-FFF2-40B4-BE49-F238E27FC236}">
                <a16:creationId xmlns:a16="http://schemas.microsoft.com/office/drawing/2014/main" id="{BD4425A8-A715-41F5-954C-B328E0FB1D47}"/>
              </a:ext>
            </a:extLst>
          </p:cNvPr>
          <p:cNvSpPr/>
          <p:nvPr/>
        </p:nvSpPr>
        <p:spPr bwMode="auto">
          <a:xfrm>
            <a:off x="24460200" y="1088812"/>
            <a:ext cx="8245297" cy="713131"/>
          </a:xfrm>
          <a:prstGeom prst="rect">
            <a:avLst/>
          </a:prstGeom>
          <a:solidFill>
            <a:schemeClr val="bg2"/>
          </a:solidFill>
          <a:ln w="9525" cap="flat" cmpd="sng" algn="ctr">
            <a:noFill/>
            <a:prstDash val="solid"/>
            <a:round/>
            <a:headEnd type="none" w="med" len="med"/>
            <a:tailEnd type="none" w="med" len="med"/>
          </a:ln>
          <a:effectLst>
            <a:outerShdw blurRad="177800" dir="6120000" algn="t" rotWithShape="0">
              <a:prstClr val="black">
                <a:alpha val="38000"/>
              </a:prstClr>
            </a:outerShdw>
          </a:effectLst>
        </p:spPr>
        <p:txBody>
          <a:bodyPr vert="horz" wrap="square" lIns="91440" tIns="45720" rIns="91440" bIns="45720" numCol="1" rtlCol="0" anchor="t" anchorCtr="0" compatLnSpc="1">
            <a:prstTxWarp prst="textNoShape">
              <a:avLst/>
            </a:prstTxWarp>
          </a:bodyPr>
          <a:lstStyle/>
          <a:p>
            <a:pPr lvl="1" defTabSz="4284663" eaLnBrk="1" hangingPunct="1"/>
            <a:r>
              <a:rPr kumimoji="0" lang="en-US" sz="4000" b="1" i="0" u="none" strike="noStrike" cap="none" normalizeH="0" dirty="0">
                <a:ln>
                  <a:noFill/>
                </a:ln>
                <a:solidFill>
                  <a:schemeClr val="bg1"/>
                </a:solidFill>
                <a:effectLst/>
                <a:latin typeface="Calibri Light" panose="020F0302020204030204" pitchFamily="34" charset="0"/>
                <a:cs typeface="Calibri Light" panose="020F0302020204030204" pitchFamily="34" charset="0"/>
              </a:rPr>
              <a:t>Student: </a:t>
            </a:r>
            <a:r>
              <a:rPr lang="en-US" altLang="en-US" sz="4000" i="1" dirty="0">
                <a:solidFill>
                  <a:schemeClr val="bg1"/>
                </a:solidFill>
              </a:rPr>
              <a:t> </a:t>
            </a:r>
            <a:r>
              <a:rPr lang="en-US" altLang="en-US" sz="4000" i="1" dirty="0">
                <a:solidFill>
                  <a:schemeClr val="bg1"/>
                </a:solidFill>
                <a:latin typeface="Calibri Light" panose="020F0302020204030204" pitchFamily="34" charset="0"/>
                <a:cs typeface="Calibri Light" panose="020F0302020204030204" pitchFamily="34" charset="0"/>
              </a:rPr>
              <a:t>Charlie Ramirez</a:t>
            </a:r>
            <a:endParaRPr kumimoji="0" lang="en-US" sz="4000" b="1" i="0" u="none" strike="noStrike" cap="none" normalizeH="0" dirty="0">
              <a:ln>
                <a:noFill/>
              </a:ln>
              <a:solidFill>
                <a:schemeClr val="bg1"/>
              </a:solidFill>
              <a:effectLst/>
              <a:latin typeface="Calibri Light" panose="020F0302020204030204" pitchFamily="34" charset="0"/>
              <a:cs typeface="Calibri Light" panose="020F0302020204030204" pitchFamily="34" charset="0"/>
            </a:endParaRPr>
          </a:p>
        </p:txBody>
      </p:sp>
      <p:sp>
        <p:nvSpPr>
          <p:cNvPr id="62" name="Rectangle 61">
            <a:extLst>
              <a:ext uri="{FF2B5EF4-FFF2-40B4-BE49-F238E27FC236}">
                <a16:creationId xmlns:a16="http://schemas.microsoft.com/office/drawing/2014/main" id="{C4F606CC-64F0-4ACE-9B24-32FC9784992A}"/>
              </a:ext>
            </a:extLst>
          </p:cNvPr>
          <p:cNvSpPr/>
          <p:nvPr/>
        </p:nvSpPr>
        <p:spPr bwMode="auto">
          <a:xfrm>
            <a:off x="24460200" y="2100231"/>
            <a:ext cx="8245297" cy="713131"/>
          </a:xfrm>
          <a:prstGeom prst="rect">
            <a:avLst/>
          </a:prstGeom>
          <a:solidFill>
            <a:schemeClr val="bg2"/>
          </a:solidFill>
          <a:ln w="9525" cap="flat" cmpd="sng" algn="ctr">
            <a:noFill/>
            <a:prstDash val="solid"/>
            <a:round/>
            <a:headEnd type="none" w="med" len="med"/>
            <a:tailEnd type="none" w="med" len="med"/>
          </a:ln>
          <a:effectLst>
            <a:outerShdw blurRad="177800" dir="6120000" algn="t" rotWithShape="0">
              <a:prstClr val="black">
                <a:alpha val="38000"/>
              </a:prstClr>
            </a:outerShdw>
          </a:effectLst>
        </p:spPr>
        <p:txBody>
          <a:bodyPr vert="horz" wrap="square" lIns="91440" tIns="45720" rIns="91440" bIns="45720" numCol="1" rtlCol="0" anchor="t" anchorCtr="0" compatLnSpc="1">
            <a:prstTxWarp prst="textNoShape">
              <a:avLst/>
            </a:prstTxWarp>
          </a:bodyPr>
          <a:lstStyle/>
          <a:p>
            <a:pPr lvl="1" defTabSz="4284663" eaLnBrk="1" hangingPunct="1"/>
            <a:r>
              <a:rPr kumimoji="0" lang="en-US" sz="4000" b="1" i="0" u="none" strike="noStrike" cap="none" normalizeH="0" dirty="0">
                <a:ln>
                  <a:noFill/>
                </a:ln>
                <a:solidFill>
                  <a:schemeClr val="bg1"/>
                </a:solidFill>
                <a:effectLst/>
                <a:latin typeface="Calibri Light" panose="020F0302020204030204" pitchFamily="34" charset="0"/>
                <a:cs typeface="Calibri Light" panose="020F0302020204030204" pitchFamily="34" charset="0"/>
              </a:rPr>
              <a:t>Mentors: </a:t>
            </a:r>
            <a:r>
              <a:rPr lang="en-US" altLang="en-US" sz="4000" i="1" dirty="0">
                <a:solidFill>
                  <a:schemeClr val="bg1"/>
                </a:solidFill>
              </a:rPr>
              <a:t> </a:t>
            </a:r>
            <a:r>
              <a:rPr lang="en-US" altLang="en-US" sz="4000" i="1" dirty="0">
                <a:solidFill>
                  <a:schemeClr val="bg1"/>
                </a:solidFill>
                <a:latin typeface="Calibri Light" panose="020F0302020204030204" pitchFamily="34" charset="0"/>
                <a:cs typeface="Calibri Light" panose="020F0302020204030204" pitchFamily="34" charset="0"/>
              </a:rPr>
              <a:t>Ali Zaidi, Joe Garner, </a:t>
            </a:r>
            <a:r>
              <a:rPr lang="en-US" altLang="en-US" sz="4000" dirty="0">
                <a:solidFill>
                  <a:schemeClr val="bg1"/>
                </a:solidFill>
                <a:latin typeface="Calibri Light" panose="020F0302020204030204" pitchFamily="34" charset="0"/>
                <a:cs typeface="Calibri Light" panose="020F0302020204030204" pitchFamily="34" charset="0"/>
              </a:rPr>
              <a:t>Mitre</a:t>
            </a:r>
            <a:endParaRPr kumimoji="0" lang="en-US" sz="4000" b="1" i="0" u="none" strike="noStrike" cap="none" normalizeH="0" dirty="0">
              <a:ln>
                <a:noFill/>
              </a:ln>
              <a:solidFill>
                <a:schemeClr val="bg1"/>
              </a:solidFill>
              <a:effectLst/>
              <a:latin typeface="Calibri Light" panose="020F0302020204030204" pitchFamily="34" charset="0"/>
              <a:cs typeface="Calibri Light" panose="020F0302020204030204" pitchFamily="34" charset="0"/>
            </a:endParaRPr>
          </a:p>
        </p:txBody>
      </p:sp>
      <p:sp>
        <p:nvSpPr>
          <p:cNvPr id="63" name="Rectangle 62">
            <a:extLst>
              <a:ext uri="{FF2B5EF4-FFF2-40B4-BE49-F238E27FC236}">
                <a16:creationId xmlns:a16="http://schemas.microsoft.com/office/drawing/2014/main" id="{EC5970CF-EDE0-4ED4-8A61-8CFBD978C486}"/>
              </a:ext>
            </a:extLst>
          </p:cNvPr>
          <p:cNvSpPr/>
          <p:nvPr/>
        </p:nvSpPr>
        <p:spPr bwMode="auto">
          <a:xfrm>
            <a:off x="24460199" y="3095565"/>
            <a:ext cx="8245297" cy="719514"/>
          </a:xfrm>
          <a:prstGeom prst="rect">
            <a:avLst/>
          </a:prstGeom>
          <a:solidFill>
            <a:schemeClr val="bg2"/>
          </a:solidFill>
          <a:ln w="9525" cap="flat" cmpd="sng" algn="ctr">
            <a:noFill/>
            <a:prstDash val="solid"/>
            <a:round/>
            <a:headEnd type="none" w="med" len="med"/>
            <a:tailEnd type="none" w="med" len="med"/>
          </a:ln>
          <a:effectLst>
            <a:outerShdw blurRad="177800" dir="6120000" algn="t" rotWithShape="0">
              <a:prstClr val="black">
                <a:alpha val="38000"/>
              </a:prstClr>
            </a:outerShdw>
          </a:effectLst>
        </p:spPr>
        <p:txBody>
          <a:bodyPr vert="horz" wrap="square" lIns="91440" tIns="45720" rIns="91440" bIns="45720" numCol="1" rtlCol="0" anchor="t" anchorCtr="0" compatLnSpc="1">
            <a:prstTxWarp prst="textNoShape">
              <a:avLst/>
            </a:prstTxWarp>
          </a:bodyPr>
          <a:lstStyle/>
          <a:p>
            <a:pPr lvl="1" eaLnBrk="1" hangingPunct="1">
              <a:defRPr/>
            </a:pPr>
            <a:r>
              <a:rPr lang="en-US" altLang="en-US" sz="4000" b="1" dirty="0">
                <a:solidFill>
                  <a:schemeClr val="bg1"/>
                </a:solidFill>
                <a:latin typeface="Calibri Light" panose="020F0302020204030204" pitchFamily="34" charset="0"/>
                <a:cs typeface="Calibri Light" panose="020F0302020204030204" pitchFamily="34" charset="0"/>
              </a:rPr>
              <a:t>Instructor:</a:t>
            </a:r>
            <a:r>
              <a:rPr lang="en-US" altLang="en-US" sz="4000" b="1" i="1" dirty="0">
                <a:solidFill>
                  <a:schemeClr val="bg1"/>
                </a:solidFill>
                <a:latin typeface="Calibri Light" panose="020F0302020204030204" pitchFamily="34" charset="0"/>
                <a:cs typeface="Calibri Light" panose="020F0302020204030204" pitchFamily="34" charset="0"/>
              </a:rPr>
              <a:t> </a:t>
            </a:r>
            <a:r>
              <a:rPr lang="en-US" altLang="en-US" sz="4000" i="1" dirty="0">
                <a:solidFill>
                  <a:schemeClr val="bg1"/>
                </a:solidFill>
                <a:latin typeface="Calibri Light" panose="020F0302020204030204" pitchFamily="34" charset="0"/>
                <a:cs typeface="Calibri Light" panose="020F0302020204030204" pitchFamily="34" charset="0"/>
              </a:rPr>
              <a:t>Dr. Masoud Sadjadi</a:t>
            </a:r>
            <a:r>
              <a:rPr lang="en-US" altLang="ja-JP" sz="4000" dirty="0">
                <a:solidFill>
                  <a:schemeClr val="bg1"/>
                </a:solidFill>
                <a:latin typeface="Calibri Light" panose="020F0302020204030204" pitchFamily="34" charset="0"/>
                <a:cs typeface="Calibri Light" panose="020F0302020204030204" pitchFamily="34" charset="0"/>
              </a:rPr>
              <a:t>,</a:t>
            </a:r>
            <a:r>
              <a:rPr lang="en-US" altLang="ja-JP" sz="4000" i="1" dirty="0">
                <a:solidFill>
                  <a:schemeClr val="bg1"/>
                </a:solidFill>
                <a:latin typeface="Calibri Light" panose="020F0302020204030204" pitchFamily="34" charset="0"/>
                <a:cs typeface="Calibri Light" panose="020F0302020204030204" pitchFamily="34" charset="0"/>
              </a:rPr>
              <a:t> </a:t>
            </a:r>
            <a:r>
              <a:rPr lang="en-US" altLang="en-US" sz="4000" dirty="0">
                <a:solidFill>
                  <a:schemeClr val="bg1"/>
                </a:solidFill>
                <a:latin typeface="Calibri Light" panose="020F0302020204030204" pitchFamily="34" charset="0"/>
                <a:cs typeface="Calibri Light" panose="020F0302020204030204" pitchFamily="34" charset="0"/>
              </a:rPr>
              <a:t>FIU</a:t>
            </a:r>
          </a:p>
        </p:txBody>
      </p:sp>
      <p:sp>
        <p:nvSpPr>
          <p:cNvPr id="65" name="Rectangle 64">
            <a:extLst>
              <a:ext uri="{FF2B5EF4-FFF2-40B4-BE49-F238E27FC236}">
                <a16:creationId xmlns:a16="http://schemas.microsoft.com/office/drawing/2014/main" id="{828B1A21-ED0C-481A-BE9C-C5657E9DD501}"/>
              </a:ext>
            </a:extLst>
          </p:cNvPr>
          <p:cNvSpPr/>
          <p:nvPr/>
        </p:nvSpPr>
        <p:spPr bwMode="auto">
          <a:xfrm>
            <a:off x="-1" y="569943"/>
            <a:ext cx="7696201" cy="3667470"/>
          </a:xfrm>
          <a:prstGeom prst="rect">
            <a:avLst/>
          </a:prstGeom>
          <a:solidFill>
            <a:srgbClr val="BABABA"/>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112713" algn="ctr" eaLnBrk="1" hangingPunct="1">
              <a:defRPr/>
            </a:pPr>
            <a:r>
              <a:rPr lang="en-US" altLang="en-US" sz="4800" b="1" dirty="0">
                <a:solidFill>
                  <a:schemeClr val="bg1"/>
                </a:solidFill>
                <a:latin typeface="Calibri Light" panose="020F0302020204030204" pitchFamily="34" charset="0"/>
                <a:cs typeface="Calibri Light" panose="020F0302020204030204" pitchFamily="34" charset="0"/>
              </a:rPr>
              <a:t>School of Computing &amp; Information Sciences</a:t>
            </a:r>
          </a:p>
          <a:p>
            <a:pPr marL="112713" algn="ctr" eaLnBrk="1" hangingPunct="1">
              <a:defRPr/>
            </a:pPr>
            <a:r>
              <a:rPr lang="en-US" altLang="en-US" sz="4800" i="1" dirty="0">
                <a:solidFill>
                  <a:schemeClr val="bg1"/>
                </a:solidFill>
                <a:latin typeface="Calibri Light" panose="020F0302020204030204" pitchFamily="34" charset="0"/>
                <a:cs typeface="Calibri Light" panose="020F0302020204030204" pitchFamily="34" charset="0"/>
              </a:rPr>
              <a:t>Spring 2020 Senior Design Project</a:t>
            </a:r>
          </a:p>
        </p:txBody>
      </p:sp>
      <p:sp>
        <p:nvSpPr>
          <p:cNvPr id="68" name="Rectangle 67">
            <a:extLst>
              <a:ext uri="{FF2B5EF4-FFF2-40B4-BE49-F238E27FC236}">
                <a16:creationId xmlns:a16="http://schemas.microsoft.com/office/drawing/2014/main" id="{5B93C894-0A1F-4F12-866B-9D3598623AF4}"/>
              </a:ext>
            </a:extLst>
          </p:cNvPr>
          <p:cNvSpPr/>
          <p:nvPr/>
        </p:nvSpPr>
        <p:spPr bwMode="auto">
          <a:xfrm>
            <a:off x="7696200" y="569941"/>
            <a:ext cx="3075229" cy="3669984"/>
          </a:xfrm>
          <a:prstGeom prst="rect">
            <a:avLst/>
          </a:prstGeom>
          <a:solidFill>
            <a:srgbClr val="40404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112713" algn="ctr" eaLnBrk="1" hangingPunct="1">
              <a:defRPr/>
            </a:pPr>
            <a:endParaRPr lang="en-US" altLang="en-US" sz="4800" i="1" dirty="0">
              <a:solidFill>
                <a:schemeClr val="bg1"/>
              </a:solidFill>
              <a:latin typeface="Calibri Light" panose="020F0302020204030204" pitchFamily="34" charset="0"/>
              <a:cs typeface="Calibri Light" panose="020F0302020204030204" pitchFamily="34" charset="0"/>
            </a:endParaRPr>
          </a:p>
        </p:txBody>
      </p:sp>
      <p:sp>
        <p:nvSpPr>
          <p:cNvPr id="66" name="Rectangle 65">
            <a:extLst>
              <a:ext uri="{FF2B5EF4-FFF2-40B4-BE49-F238E27FC236}">
                <a16:creationId xmlns:a16="http://schemas.microsoft.com/office/drawing/2014/main" id="{528B0FC0-B74F-4F4C-9B82-A9F8B308A152}"/>
              </a:ext>
            </a:extLst>
          </p:cNvPr>
          <p:cNvSpPr/>
          <p:nvPr/>
        </p:nvSpPr>
        <p:spPr bwMode="auto">
          <a:xfrm>
            <a:off x="8839200" y="572456"/>
            <a:ext cx="15392400" cy="3667470"/>
          </a:xfrm>
          <a:prstGeom prst="rect">
            <a:avLst/>
          </a:prstGeom>
          <a:solidFill>
            <a:schemeClr val="bg2">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eaLnBrk="1" hangingPunct="1">
              <a:defRPr/>
            </a:pPr>
            <a:r>
              <a:rPr lang="en-US" altLang="en-US" sz="6000" b="1" i="1" dirty="0">
                <a:solidFill>
                  <a:schemeClr val="bg1"/>
                </a:solidFill>
                <a:latin typeface="Calibri Light" panose="020F0302020204030204" pitchFamily="34" charset="0"/>
                <a:cs typeface="Calibri Light" panose="020F0302020204030204" pitchFamily="34" charset="0"/>
              </a:rPr>
              <a:t>Machine Learning for Small </a:t>
            </a:r>
            <a:r>
              <a:rPr lang="en-US" altLang="en-US" sz="6000" b="1" i="1">
                <a:solidFill>
                  <a:schemeClr val="bg1"/>
                </a:solidFill>
                <a:latin typeface="Calibri Light" panose="020F0302020204030204" pitchFamily="34" charset="0"/>
                <a:cs typeface="Calibri Light" panose="020F0302020204030204" pitchFamily="34" charset="0"/>
              </a:rPr>
              <a:t>Business Merchandising</a:t>
            </a:r>
            <a:endParaRPr lang="en-US" altLang="en-US" sz="6000" b="1" i="1" dirty="0">
              <a:solidFill>
                <a:schemeClr val="bg1"/>
              </a:solidFill>
              <a:latin typeface="Calibri Light" panose="020F0302020204030204" pitchFamily="34" charset="0"/>
              <a:cs typeface="Calibri Light" panose="020F0302020204030204" pitchFamily="34" charset="0"/>
            </a:endParaRPr>
          </a:p>
        </p:txBody>
      </p:sp>
      <p:sp>
        <p:nvSpPr>
          <p:cNvPr id="69" name="Rectangle 68">
            <a:extLst>
              <a:ext uri="{FF2B5EF4-FFF2-40B4-BE49-F238E27FC236}">
                <a16:creationId xmlns:a16="http://schemas.microsoft.com/office/drawing/2014/main" id="{9D5F624D-CC97-40DA-A9B5-FCBEBD5F4A7D}"/>
              </a:ext>
            </a:extLst>
          </p:cNvPr>
          <p:cNvSpPr/>
          <p:nvPr/>
        </p:nvSpPr>
        <p:spPr bwMode="auto">
          <a:xfrm>
            <a:off x="-19072" y="39940925"/>
            <a:ext cx="29203672" cy="3112075"/>
          </a:xfrm>
          <a:prstGeom prst="rect">
            <a:avLst/>
          </a:prstGeom>
          <a:solidFill>
            <a:schemeClr val="bg2">
              <a:lumMod val="50000"/>
            </a:scheme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eaLnBrk="1" hangingPunct="1">
              <a:defRPr/>
            </a:pPr>
            <a:endParaRPr lang="en-US" altLang="en-US" sz="6000" b="1" i="1" dirty="0">
              <a:solidFill>
                <a:schemeClr val="bg1"/>
              </a:solidFill>
              <a:latin typeface="Calibri Light" panose="020F0302020204030204" pitchFamily="34" charset="0"/>
              <a:cs typeface="Calibri Light" panose="020F0302020204030204" pitchFamily="34" charset="0"/>
            </a:endParaRPr>
          </a:p>
        </p:txBody>
      </p:sp>
      <p:sp>
        <p:nvSpPr>
          <p:cNvPr id="70" name="Rectangle 69">
            <a:extLst>
              <a:ext uri="{FF2B5EF4-FFF2-40B4-BE49-F238E27FC236}">
                <a16:creationId xmlns:a16="http://schemas.microsoft.com/office/drawing/2014/main" id="{BF7709AE-64E2-4B7D-91F7-2E1582D11E16}"/>
              </a:ext>
            </a:extLst>
          </p:cNvPr>
          <p:cNvSpPr/>
          <p:nvPr/>
        </p:nvSpPr>
        <p:spPr bwMode="auto">
          <a:xfrm>
            <a:off x="28498800" y="39923663"/>
            <a:ext cx="4419600" cy="3129337"/>
          </a:xfrm>
          <a:prstGeom prst="rect">
            <a:avLst/>
          </a:prstGeom>
          <a:solidFill>
            <a:srgbClr val="BABABA"/>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112713" algn="ctr" eaLnBrk="1" hangingPunct="1">
              <a:defRPr/>
            </a:pPr>
            <a:endParaRPr lang="en-US" altLang="en-US" sz="4800" i="1" dirty="0">
              <a:solidFill>
                <a:schemeClr val="bg1"/>
              </a:solidFill>
              <a:latin typeface="Calibri Light" panose="020F0302020204030204" pitchFamily="34" charset="0"/>
              <a:cs typeface="Calibri Light" panose="020F0302020204030204" pitchFamily="34" charset="0"/>
            </a:endParaRPr>
          </a:p>
        </p:txBody>
      </p:sp>
      <p:sp>
        <p:nvSpPr>
          <p:cNvPr id="3075" name="Text Box 72">
            <a:extLst>
              <a:ext uri="{FF2B5EF4-FFF2-40B4-BE49-F238E27FC236}">
                <a16:creationId xmlns:a16="http://schemas.microsoft.com/office/drawing/2014/main" id="{F60BCFC0-2485-43C3-8EEF-1B784935D7DE}"/>
              </a:ext>
            </a:extLst>
          </p:cNvPr>
          <p:cNvSpPr txBox="1">
            <a:spLocks noChangeArrowheads="1"/>
          </p:cNvSpPr>
          <p:nvPr/>
        </p:nvSpPr>
        <p:spPr bwMode="auto">
          <a:xfrm>
            <a:off x="244154" y="41257771"/>
            <a:ext cx="27645046" cy="1330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0">
                <a:solidFill>
                  <a:srgbClr val="000000"/>
                </a:solidFill>
                <a:miter lim="800000"/>
                <a:headEnd/>
                <a:tailEnd/>
              </a14:hiddenLine>
            </a:ext>
          </a:extLst>
        </p:spPr>
        <p:txBody>
          <a:bodyPr wrap="square" lIns="98655" tIns="49327" rIns="98655" bIns="49327">
            <a:spAutoFit/>
          </a:bodyPr>
          <a:lstStyle>
            <a:lvl1pPr marL="493713" indent="-493713" defTabSz="985838">
              <a:spcBef>
                <a:spcPct val="20000"/>
              </a:spcBef>
              <a:buChar char="•"/>
              <a:defRPr sz="15000">
                <a:solidFill>
                  <a:schemeClr val="tx1"/>
                </a:solidFill>
                <a:latin typeface="Arial" panose="020B0604020202020204" pitchFamily="34" charset="0"/>
                <a:ea typeface="ＭＳ Ｐゴシック" panose="020B0600070205080204" pitchFamily="34" charset="-128"/>
              </a:defRPr>
            </a:lvl1pPr>
            <a:lvl2pPr marL="37931725" indent="-37474525" defTabSz="985838">
              <a:spcBef>
                <a:spcPct val="20000"/>
              </a:spcBef>
              <a:buChar char="–"/>
              <a:defRPr sz="13100">
                <a:solidFill>
                  <a:schemeClr val="tx1"/>
                </a:solidFill>
                <a:latin typeface="Arial" panose="020B0604020202020204" pitchFamily="34" charset="0"/>
                <a:ea typeface="ＭＳ Ｐゴシック" panose="020B0600070205080204" pitchFamily="34" charset="-128"/>
              </a:defRPr>
            </a:lvl2pPr>
            <a:lvl3pPr marL="5356225" indent="-1071563" defTabSz="985838">
              <a:spcBef>
                <a:spcPct val="20000"/>
              </a:spcBef>
              <a:buChar char="•"/>
              <a:defRPr sz="11200">
                <a:solidFill>
                  <a:schemeClr val="tx1"/>
                </a:solidFill>
                <a:latin typeface="Arial" panose="020B0604020202020204" pitchFamily="34" charset="0"/>
                <a:ea typeface="ＭＳ Ｐゴシック" panose="020B0600070205080204" pitchFamily="34" charset="-128"/>
              </a:defRPr>
            </a:lvl3pPr>
            <a:lvl4pPr marL="7497763" indent="-1071563" defTabSz="985838">
              <a:spcBef>
                <a:spcPct val="20000"/>
              </a:spcBef>
              <a:buChar char="–"/>
              <a:defRPr sz="9400">
                <a:solidFill>
                  <a:schemeClr val="tx1"/>
                </a:solidFill>
                <a:latin typeface="Arial" panose="020B0604020202020204" pitchFamily="34" charset="0"/>
                <a:ea typeface="ＭＳ Ｐゴシック" panose="020B0600070205080204" pitchFamily="34" charset="-128"/>
              </a:defRPr>
            </a:lvl4pPr>
            <a:lvl5pPr marL="9640888" indent="-1071563" defTabSz="985838">
              <a:spcBef>
                <a:spcPct val="20000"/>
              </a:spcBef>
              <a:buChar char="»"/>
              <a:defRPr sz="9400">
                <a:solidFill>
                  <a:schemeClr val="tx1"/>
                </a:solidFill>
                <a:latin typeface="Arial" panose="020B0604020202020204" pitchFamily="34" charset="0"/>
                <a:ea typeface="ＭＳ Ｐゴシック" panose="020B0600070205080204" pitchFamily="34" charset="-128"/>
              </a:defRPr>
            </a:lvl5pPr>
            <a:lvl6pPr marL="100980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6pPr>
            <a:lvl7pPr marL="105552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7pPr>
            <a:lvl8pPr marL="110124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8pPr>
            <a:lvl9pPr marL="11469688" indent="-1071563" defTabSz="985838" eaLnBrk="0" fontAlgn="base" hangingPunct="0">
              <a:spcBef>
                <a:spcPct val="20000"/>
              </a:spcBef>
              <a:spcAft>
                <a:spcPct val="0"/>
              </a:spcAft>
              <a:buChar char="»"/>
              <a:defRPr sz="94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Clr>
                <a:srgbClr val="3333CC"/>
              </a:buClr>
              <a:buFontTx/>
              <a:buNone/>
            </a:pPr>
            <a:r>
              <a:rPr lang="en-US" altLang="en-US" sz="4000" dirty="0">
                <a:solidFill>
                  <a:schemeClr val="bg1"/>
                </a:solidFill>
                <a:latin typeface="Calibri Light" panose="020F0302020204030204" pitchFamily="34" charset="0"/>
                <a:cs typeface="Calibri Light" panose="020F0302020204030204" pitchFamily="34" charset="0"/>
              </a:rPr>
              <a:t>	The material presented in this poster is based upon the work supported by </a:t>
            </a:r>
            <a:r>
              <a:rPr lang="en-US" altLang="en-US" sz="4000" b="1" dirty="0">
                <a:solidFill>
                  <a:schemeClr val="bg1"/>
                </a:solidFill>
                <a:latin typeface="Calibri Light" panose="020F0302020204030204" pitchFamily="34" charset="0"/>
                <a:cs typeface="Calibri Light" panose="020F0302020204030204" pitchFamily="34" charset="0"/>
              </a:rPr>
              <a:t>FIU</a:t>
            </a:r>
            <a:r>
              <a:rPr lang="en-US" altLang="en-US" sz="4000" dirty="0">
                <a:solidFill>
                  <a:schemeClr val="bg1"/>
                </a:solidFill>
                <a:latin typeface="Calibri Light" panose="020F0302020204030204" pitchFamily="34" charset="0"/>
                <a:cs typeface="Calibri Light" panose="020F0302020204030204" pitchFamily="34" charset="0"/>
              </a:rPr>
              <a:t> and the </a:t>
            </a:r>
            <a:r>
              <a:rPr lang="en-US" altLang="en-US" sz="4000" b="1" dirty="0">
                <a:solidFill>
                  <a:schemeClr val="bg1"/>
                </a:solidFill>
                <a:latin typeface="Calibri Light" panose="020F0302020204030204" pitchFamily="34" charset="0"/>
                <a:cs typeface="Calibri Light" panose="020F0302020204030204" pitchFamily="34" charset="0"/>
              </a:rPr>
              <a:t>Mitre Corporation</a:t>
            </a:r>
            <a:r>
              <a:rPr lang="en-US" altLang="en-US" sz="4000" dirty="0">
                <a:solidFill>
                  <a:schemeClr val="bg1"/>
                </a:solidFill>
                <a:latin typeface="Calibri Light" panose="020F0302020204030204" pitchFamily="34" charset="0"/>
                <a:cs typeface="Calibri Light" panose="020F0302020204030204" pitchFamily="34" charset="0"/>
              </a:rPr>
              <a:t>. I would like to thank </a:t>
            </a:r>
            <a:r>
              <a:rPr lang="en-US" altLang="en-US" sz="4000" b="1" dirty="0">
                <a:solidFill>
                  <a:schemeClr val="bg1"/>
                </a:solidFill>
                <a:latin typeface="Calibri Light" panose="020F0302020204030204" pitchFamily="34" charset="0"/>
                <a:cs typeface="Calibri Light" panose="020F0302020204030204" pitchFamily="34" charset="0"/>
              </a:rPr>
              <a:t>Ali</a:t>
            </a:r>
            <a:r>
              <a:rPr lang="en-US" altLang="en-US" sz="4000" dirty="0">
                <a:solidFill>
                  <a:schemeClr val="bg1"/>
                </a:solidFill>
                <a:latin typeface="Calibri Light" panose="020F0302020204030204" pitchFamily="34" charset="0"/>
                <a:cs typeface="Calibri Light" panose="020F0302020204030204" pitchFamily="34" charset="0"/>
              </a:rPr>
              <a:t> </a:t>
            </a:r>
            <a:r>
              <a:rPr lang="en-US" altLang="en-US" sz="4000" b="1" dirty="0">
                <a:solidFill>
                  <a:schemeClr val="bg1"/>
                </a:solidFill>
                <a:latin typeface="Calibri Light" panose="020F0302020204030204" pitchFamily="34" charset="0"/>
                <a:cs typeface="Calibri Light" panose="020F0302020204030204" pitchFamily="34" charset="0"/>
              </a:rPr>
              <a:t>Zaidi</a:t>
            </a:r>
            <a:r>
              <a:rPr lang="en-US" altLang="en-US" sz="4000" dirty="0">
                <a:solidFill>
                  <a:schemeClr val="bg1"/>
                </a:solidFill>
                <a:latin typeface="Calibri Light" panose="020F0302020204030204" pitchFamily="34" charset="0"/>
                <a:cs typeface="Calibri Light" panose="020F0302020204030204" pitchFamily="34" charset="0"/>
              </a:rPr>
              <a:t> and </a:t>
            </a:r>
            <a:r>
              <a:rPr lang="en-US" altLang="en-US" sz="4000" b="1" dirty="0">
                <a:solidFill>
                  <a:schemeClr val="bg1"/>
                </a:solidFill>
                <a:latin typeface="Calibri Light" panose="020F0302020204030204" pitchFamily="34" charset="0"/>
                <a:cs typeface="Calibri Light" panose="020F0302020204030204" pitchFamily="34" charset="0"/>
              </a:rPr>
              <a:t>Joe</a:t>
            </a:r>
            <a:r>
              <a:rPr lang="en-US" altLang="en-US" sz="4000" dirty="0">
                <a:solidFill>
                  <a:schemeClr val="bg1"/>
                </a:solidFill>
                <a:latin typeface="Calibri Light" panose="020F0302020204030204" pitchFamily="34" charset="0"/>
                <a:cs typeface="Calibri Light" panose="020F0302020204030204" pitchFamily="34" charset="0"/>
              </a:rPr>
              <a:t> </a:t>
            </a:r>
            <a:r>
              <a:rPr lang="en-US" altLang="en-US" sz="4000" b="1" dirty="0">
                <a:solidFill>
                  <a:schemeClr val="bg1"/>
                </a:solidFill>
                <a:latin typeface="Calibri Light" panose="020F0302020204030204" pitchFamily="34" charset="0"/>
                <a:cs typeface="Calibri Light" panose="020F0302020204030204" pitchFamily="34" charset="0"/>
              </a:rPr>
              <a:t>Garner</a:t>
            </a:r>
            <a:r>
              <a:rPr lang="en-US" altLang="en-US" sz="4000" dirty="0">
                <a:solidFill>
                  <a:schemeClr val="bg1"/>
                </a:solidFill>
                <a:latin typeface="Calibri Light" panose="020F0302020204030204" pitchFamily="34" charset="0"/>
                <a:cs typeface="Calibri Light" panose="020F0302020204030204" pitchFamily="34" charset="0"/>
              </a:rPr>
              <a:t> for assistance, cooperation and mentorship that I received throughout this process.</a:t>
            </a:r>
          </a:p>
        </p:txBody>
      </p:sp>
      <p:sp>
        <p:nvSpPr>
          <p:cNvPr id="3079" name="Text Box 19">
            <a:extLst>
              <a:ext uri="{FF2B5EF4-FFF2-40B4-BE49-F238E27FC236}">
                <a16:creationId xmlns:a16="http://schemas.microsoft.com/office/drawing/2014/main" id="{A0B0445A-0C71-41D5-8E8A-F0B52972F6DD}"/>
              </a:ext>
            </a:extLst>
          </p:cNvPr>
          <p:cNvSpPr txBox="1">
            <a:spLocks noChangeArrowheads="1"/>
          </p:cNvSpPr>
          <p:nvPr/>
        </p:nvSpPr>
        <p:spPr bwMode="auto">
          <a:xfrm>
            <a:off x="12406726" y="40340372"/>
            <a:ext cx="4979987" cy="838281"/>
          </a:xfrm>
          <a:prstGeom prst="rect">
            <a:avLst/>
          </a:prstGeom>
          <a:solidFill>
            <a:srgbClr val="404040"/>
          </a:solidFill>
          <a:ln w="12700">
            <a:noFill/>
            <a:miter lim="800000"/>
            <a:headEnd/>
            <a:tailEnd/>
          </a:ln>
        </p:spPr>
        <p:txBody>
          <a:bodyPr wrap="square" lIns="98655" tIns="49327" rIns="98655" bIns="49327">
            <a:spAutoFit/>
          </a:bodyPr>
          <a:lstStyle>
            <a:lvl1pPr defTabSz="985838">
              <a:defRPr sz="8400">
                <a:solidFill>
                  <a:schemeClr val="tx1"/>
                </a:solidFill>
                <a:latin typeface="Arial" panose="020B0604020202020204" pitchFamily="34" charset="0"/>
                <a:ea typeface="ＭＳ Ｐゴシック" panose="020B0600070205080204" pitchFamily="34" charset="-128"/>
              </a:defRPr>
            </a:lvl1pPr>
            <a:lvl2pPr marL="742950" indent="-285750" defTabSz="985838">
              <a:defRPr sz="8400">
                <a:solidFill>
                  <a:schemeClr val="tx1"/>
                </a:solidFill>
                <a:latin typeface="Arial" panose="020B0604020202020204" pitchFamily="34" charset="0"/>
                <a:ea typeface="ＭＳ Ｐゴシック" panose="020B0600070205080204" pitchFamily="34" charset="-128"/>
              </a:defRPr>
            </a:lvl2pPr>
            <a:lvl3pPr marL="1143000" indent="-228600" defTabSz="985838">
              <a:defRPr sz="8400">
                <a:solidFill>
                  <a:schemeClr val="tx1"/>
                </a:solidFill>
                <a:latin typeface="Arial" panose="020B0604020202020204" pitchFamily="34" charset="0"/>
                <a:ea typeface="ＭＳ Ｐゴシック" panose="020B0600070205080204" pitchFamily="34" charset="-128"/>
              </a:defRPr>
            </a:lvl3pPr>
            <a:lvl4pPr marL="1600200" indent="-228600" defTabSz="985838">
              <a:defRPr sz="8400">
                <a:solidFill>
                  <a:schemeClr val="tx1"/>
                </a:solidFill>
                <a:latin typeface="Arial" panose="020B0604020202020204" pitchFamily="34" charset="0"/>
                <a:ea typeface="ＭＳ Ｐゴシック" panose="020B0600070205080204" pitchFamily="34" charset="-128"/>
              </a:defRPr>
            </a:lvl4pPr>
            <a:lvl5pPr marL="2057400" indent="-228600" defTabSz="985838">
              <a:defRPr sz="8400">
                <a:solidFill>
                  <a:schemeClr val="tx1"/>
                </a:solidFill>
                <a:latin typeface="Arial" panose="020B0604020202020204" pitchFamily="34" charset="0"/>
                <a:ea typeface="ＭＳ Ｐゴシック" panose="020B0600070205080204" pitchFamily="34" charset="-128"/>
              </a:defRPr>
            </a:lvl5pPr>
            <a:lvl6pPr marL="2514600" indent="-228600" defTabSz="985838"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6pPr>
            <a:lvl7pPr marL="2971800" indent="-228600" defTabSz="985838"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7pPr>
            <a:lvl8pPr marL="3429000" indent="-228600" defTabSz="985838"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8pPr>
            <a:lvl9pPr marL="3886200" indent="-228600" defTabSz="985838" eaLnBrk="0" fontAlgn="base" hangingPunct="0">
              <a:spcBef>
                <a:spcPct val="0"/>
              </a:spcBef>
              <a:spcAft>
                <a:spcPct val="0"/>
              </a:spcAft>
              <a:defRPr sz="84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50000"/>
              </a:spcBef>
            </a:pPr>
            <a:r>
              <a:rPr lang="en-US" altLang="en-US" sz="4800" b="1" dirty="0">
                <a:solidFill>
                  <a:schemeClr val="bg1"/>
                </a:solidFill>
                <a:latin typeface="Calibri Light" panose="020F0302020204030204" pitchFamily="34" charset="0"/>
                <a:cs typeface="Calibri Light" panose="020F0302020204030204" pitchFamily="34" charset="0"/>
              </a:rPr>
              <a:t>Acknowledgement</a:t>
            </a:r>
            <a:endParaRPr lang="en-US" altLang="en-US" sz="4100" b="1" dirty="0">
              <a:solidFill>
                <a:schemeClr val="bg1"/>
              </a:solidFill>
              <a:latin typeface="Calibri Light" panose="020F0302020204030204" pitchFamily="34" charset="0"/>
              <a:cs typeface="Calibri Light" panose="020F0302020204030204" pitchFamily="34" charset="0"/>
            </a:endParaRPr>
          </a:p>
        </p:txBody>
      </p:sp>
      <p:pic>
        <p:nvPicPr>
          <p:cNvPr id="3089" name="Picture 2">
            <a:extLst>
              <a:ext uri="{FF2B5EF4-FFF2-40B4-BE49-F238E27FC236}">
                <a16:creationId xmlns:a16="http://schemas.microsoft.com/office/drawing/2014/main" id="{671C337E-9AD0-499A-9FA4-96CC76DC2A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413200" y="40200250"/>
            <a:ext cx="2636297" cy="2611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 name="Rectangle 79">
            <a:extLst>
              <a:ext uri="{FF2B5EF4-FFF2-40B4-BE49-F238E27FC236}">
                <a16:creationId xmlns:a16="http://schemas.microsoft.com/office/drawing/2014/main" id="{B5C32345-8589-4A7E-BBCC-4345B0BBE084}"/>
              </a:ext>
            </a:extLst>
          </p:cNvPr>
          <p:cNvSpPr/>
          <p:nvPr/>
        </p:nvSpPr>
        <p:spPr bwMode="auto">
          <a:xfrm>
            <a:off x="11353800" y="25098117"/>
            <a:ext cx="9811109" cy="14049338"/>
          </a:xfrm>
          <a:prstGeom prst="rect">
            <a:avLst/>
          </a:prstGeom>
          <a:solidFill>
            <a:schemeClr val="bg1"/>
          </a:solidFill>
          <a:ln w="9525" cap="flat" cmpd="sng" algn="ctr">
            <a:noFill/>
            <a:prstDash val="solid"/>
            <a:round/>
            <a:headEnd type="none" w="med" len="med"/>
            <a:tailEnd type="none" w="med" len="med"/>
          </a:ln>
          <a:effectLst>
            <a:outerShdw blurRad="482600" dir="6120000" algn="br" rotWithShape="0">
              <a:schemeClr val="bg1">
                <a:lumMod val="50000"/>
                <a:alpha val="38000"/>
              </a:schemeClr>
            </a:outerShdw>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81" name="Rectangle 80">
            <a:extLst>
              <a:ext uri="{FF2B5EF4-FFF2-40B4-BE49-F238E27FC236}">
                <a16:creationId xmlns:a16="http://schemas.microsoft.com/office/drawing/2014/main" id="{D9C1951C-7E42-4A90-9B83-4394F7B3C36E}"/>
              </a:ext>
            </a:extLst>
          </p:cNvPr>
          <p:cNvSpPr/>
          <p:nvPr/>
        </p:nvSpPr>
        <p:spPr bwMode="auto">
          <a:xfrm>
            <a:off x="11353800" y="25513036"/>
            <a:ext cx="9811109" cy="870259"/>
          </a:xfrm>
          <a:prstGeom prst="rect">
            <a:avLst/>
          </a:prstGeom>
          <a:solidFill>
            <a:srgbClr val="C6C6EC"/>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284663" rtl="0" eaLnBrk="1" fontAlgn="base" latinLnBrk="0" hangingPunct="1">
              <a:lnSpc>
                <a:spcPct val="100000"/>
              </a:lnSpc>
              <a:spcBef>
                <a:spcPct val="0"/>
              </a:spcBef>
              <a:spcAft>
                <a:spcPct val="0"/>
              </a:spcAft>
              <a:buClrTx/>
              <a:buSzTx/>
              <a:buFontTx/>
              <a:buNone/>
              <a:tabLst/>
            </a:pPr>
            <a:r>
              <a:rPr kumimoji="0" lang="en-US" sz="48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rPr>
              <a:t>D </a:t>
            </a:r>
            <a:r>
              <a:rPr kumimoji="0" lang="en-US" sz="4800" b="1" u="none" strike="noStrike" cap="none" normalizeH="0" baseline="0" dirty="0" err="1">
                <a:ln>
                  <a:noFill/>
                </a:ln>
                <a:solidFill>
                  <a:schemeClr val="bg1"/>
                </a:solidFill>
                <a:effectLst/>
                <a:latin typeface="Calibri Light" panose="020F0302020204030204" pitchFamily="34" charset="0"/>
                <a:cs typeface="Calibri Light" panose="020F0302020204030204" pitchFamily="34" charset="0"/>
              </a:rPr>
              <a:t>i</a:t>
            </a:r>
            <a:r>
              <a:rPr kumimoji="0" lang="en-US" sz="48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rPr>
              <a:t> a g r a m</a:t>
            </a:r>
            <a:endParaRPr kumimoji="0" lang="en-US" sz="84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endParaRPr>
          </a:p>
        </p:txBody>
      </p:sp>
      <p:sp>
        <p:nvSpPr>
          <p:cNvPr id="85" name="Rectangle 84">
            <a:extLst>
              <a:ext uri="{FF2B5EF4-FFF2-40B4-BE49-F238E27FC236}">
                <a16:creationId xmlns:a16="http://schemas.microsoft.com/office/drawing/2014/main" id="{31B2689F-6B8D-42B8-91AC-1FFF080A062E}"/>
              </a:ext>
            </a:extLst>
          </p:cNvPr>
          <p:cNvSpPr/>
          <p:nvPr/>
        </p:nvSpPr>
        <p:spPr bwMode="auto">
          <a:xfrm>
            <a:off x="21736062" y="25098116"/>
            <a:ext cx="9811109" cy="14043285"/>
          </a:xfrm>
          <a:prstGeom prst="rect">
            <a:avLst/>
          </a:prstGeom>
          <a:solidFill>
            <a:schemeClr val="bg1"/>
          </a:solidFill>
          <a:ln w="9525" cap="flat" cmpd="sng" algn="ctr">
            <a:noFill/>
            <a:prstDash val="solid"/>
            <a:round/>
            <a:headEnd type="none" w="med" len="med"/>
            <a:tailEnd type="none" w="med" len="med"/>
          </a:ln>
          <a:effectLst>
            <a:outerShdw blurRad="482600" dir="6120000" algn="br" rotWithShape="0">
              <a:schemeClr val="bg1">
                <a:lumMod val="50000"/>
                <a:alpha val="38000"/>
              </a:schemeClr>
            </a:outerShdw>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84" name="TextBox 83">
            <a:extLst>
              <a:ext uri="{FF2B5EF4-FFF2-40B4-BE49-F238E27FC236}">
                <a16:creationId xmlns:a16="http://schemas.microsoft.com/office/drawing/2014/main" id="{D897DB7A-6F70-470F-ACF9-3470963168CC}"/>
              </a:ext>
            </a:extLst>
          </p:cNvPr>
          <p:cNvSpPr txBox="1"/>
          <p:nvPr/>
        </p:nvSpPr>
        <p:spPr>
          <a:xfrm>
            <a:off x="22179388" y="26898600"/>
            <a:ext cx="9034229" cy="11532350"/>
          </a:xfrm>
          <a:prstGeom prst="rect">
            <a:avLst/>
          </a:prstGeom>
          <a:noFill/>
        </p:spPr>
        <p:txBody>
          <a:bodyPr wrap="square" rtlCol="0">
            <a:spAutoFit/>
          </a:bodyPr>
          <a:lstStyle/>
          <a:p>
            <a:pPr algn="just"/>
            <a:r>
              <a:rPr lang="en-US" sz="4600" dirty="0">
                <a:latin typeface="Calibri Light" panose="020F0302020204030204" pitchFamily="34" charset="0"/>
                <a:cs typeface="Calibri Light" panose="020F0302020204030204" pitchFamily="34" charset="0"/>
              </a:rPr>
              <a:t>Due to initial complications as to what the project should become, development did not begin until sprint 2.  Our team was able to use the remaining 10 weeks of allotted time to develop a total of 40 user stories and deliver a finished product that meets the standards of our project owner. We are proud to present our product </a:t>
            </a:r>
            <a:r>
              <a:rPr lang="en-US" sz="4600" i="1" dirty="0">
                <a:latin typeface="Calibri Light" panose="020F0302020204030204" pitchFamily="34" charset="0"/>
                <a:cs typeface="Calibri Light" panose="020F0302020204030204" pitchFamily="34" charset="0"/>
              </a:rPr>
              <a:t>ai for all </a:t>
            </a:r>
            <a:r>
              <a:rPr lang="en-US" sz="4600" dirty="0">
                <a:latin typeface="Calibri Light" panose="020F0302020204030204" pitchFamily="34" charset="0"/>
                <a:cs typeface="Calibri Light" panose="020F0302020204030204" pitchFamily="34" charset="0"/>
              </a:rPr>
              <a:t>and hope as many people as possible are able to benefit from it. The code is opensource with the purpose of allowing others to build on it or modify it to their particular needs.</a:t>
            </a:r>
          </a:p>
        </p:txBody>
      </p:sp>
      <p:grpSp>
        <p:nvGrpSpPr>
          <p:cNvPr id="104" name="Group 103">
            <a:extLst>
              <a:ext uri="{FF2B5EF4-FFF2-40B4-BE49-F238E27FC236}">
                <a16:creationId xmlns:a16="http://schemas.microsoft.com/office/drawing/2014/main" id="{C4BBF172-8FB3-468B-90BB-9287236DAA49}"/>
              </a:ext>
            </a:extLst>
          </p:cNvPr>
          <p:cNvGrpSpPr/>
          <p:nvPr/>
        </p:nvGrpSpPr>
        <p:grpSpPr>
          <a:xfrm>
            <a:off x="21999055" y="13792200"/>
            <a:ext cx="9817329" cy="6732201"/>
            <a:chOff x="1130061" y="5961184"/>
            <a:chExt cx="12047233" cy="7841783"/>
          </a:xfrm>
        </p:grpSpPr>
        <p:sp>
          <p:nvSpPr>
            <p:cNvPr id="106" name="Rectangle 105">
              <a:extLst>
                <a:ext uri="{FF2B5EF4-FFF2-40B4-BE49-F238E27FC236}">
                  <a16:creationId xmlns:a16="http://schemas.microsoft.com/office/drawing/2014/main" id="{81905027-0932-46F2-86DC-F213CD0E9F1B}"/>
                </a:ext>
              </a:extLst>
            </p:cNvPr>
            <p:cNvSpPr/>
            <p:nvPr/>
          </p:nvSpPr>
          <p:spPr bwMode="auto">
            <a:xfrm>
              <a:off x="1130061" y="5961184"/>
              <a:ext cx="12039600" cy="7841783"/>
            </a:xfrm>
            <a:prstGeom prst="rect">
              <a:avLst/>
            </a:prstGeom>
            <a:solidFill>
              <a:schemeClr val="bg1"/>
            </a:solidFill>
            <a:ln w="9525" cap="flat" cmpd="sng" algn="ctr">
              <a:noFill/>
              <a:prstDash val="solid"/>
              <a:round/>
              <a:headEnd type="none" w="med" len="med"/>
              <a:tailEnd type="none" w="med" len="med"/>
            </a:ln>
            <a:effectLst>
              <a:outerShdw blurRad="482600" dir="6120000" algn="br" rotWithShape="0">
                <a:schemeClr val="bg1">
                  <a:lumMod val="50000"/>
                  <a:alpha val="38000"/>
                </a:schemeClr>
              </a:outerShdw>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107" name="Rectangle 106">
              <a:extLst>
                <a:ext uri="{FF2B5EF4-FFF2-40B4-BE49-F238E27FC236}">
                  <a16:creationId xmlns:a16="http://schemas.microsoft.com/office/drawing/2014/main" id="{D8987E3F-1AD9-4FA6-A56B-70D6EFDB3F31}"/>
                </a:ext>
              </a:extLst>
            </p:cNvPr>
            <p:cNvSpPr/>
            <p:nvPr/>
          </p:nvSpPr>
          <p:spPr bwMode="auto">
            <a:xfrm>
              <a:off x="1137694" y="6845579"/>
              <a:ext cx="12039600" cy="1013693"/>
            </a:xfrm>
            <a:prstGeom prst="rect">
              <a:avLst/>
            </a:prstGeom>
            <a:solidFill>
              <a:schemeClr val="accent4">
                <a:lumMod val="50000"/>
                <a:lumOff val="5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284663" rtl="0" eaLnBrk="1" fontAlgn="base" latinLnBrk="0" hangingPunct="1">
                <a:lnSpc>
                  <a:spcPct val="100000"/>
                </a:lnSpc>
                <a:spcBef>
                  <a:spcPct val="0"/>
                </a:spcBef>
                <a:spcAft>
                  <a:spcPct val="0"/>
                </a:spcAft>
                <a:buClrTx/>
                <a:buSzTx/>
                <a:buFontTx/>
                <a:buNone/>
                <a:tabLst/>
              </a:pPr>
              <a:r>
                <a:rPr kumimoji="0" lang="en-US" sz="48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rPr>
                <a:t>S c r e </a:t>
              </a:r>
              <a:r>
                <a:rPr kumimoji="0" lang="en-US" sz="4800" b="1" u="none" strike="noStrike" cap="none" normalizeH="0" baseline="0" dirty="0" err="1">
                  <a:ln>
                    <a:noFill/>
                  </a:ln>
                  <a:solidFill>
                    <a:schemeClr val="bg1"/>
                  </a:solidFill>
                  <a:effectLst/>
                  <a:latin typeface="Calibri Light" panose="020F0302020204030204" pitchFamily="34" charset="0"/>
                  <a:cs typeface="Calibri Light" panose="020F0302020204030204" pitchFamily="34" charset="0"/>
                </a:rPr>
                <a:t>e</a:t>
              </a:r>
              <a:r>
                <a:rPr kumimoji="0" lang="en-US" sz="48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rPr>
                <a:t> n s h o t s</a:t>
              </a:r>
              <a:endParaRPr kumimoji="0" lang="en-US" sz="84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endParaRPr>
            </a:p>
          </p:txBody>
        </p:sp>
      </p:grpSp>
      <p:grpSp>
        <p:nvGrpSpPr>
          <p:cNvPr id="92" name="Group 91">
            <a:extLst>
              <a:ext uri="{FF2B5EF4-FFF2-40B4-BE49-F238E27FC236}">
                <a16:creationId xmlns:a16="http://schemas.microsoft.com/office/drawing/2014/main" id="{8C80AFA8-213E-4292-8B47-09DBDB8E24C9}"/>
              </a:ext>
            </a:extLst>
          </p:cNvPr>
          <p:cNvGrpSpPr/>
          <p:nvPr/>
        </p:nvGrpSpPr>
        <p:grpSpPr>
          <a:xfrm>
            <a:off x="960319" y="16143776"/>
            <a:ext cx="30849846" cy="8554893"/>
            <a:chOff x="3324045" y="4657582"/>
            <a:chExt cx="9811109" cy="10468014"/>
          </a:xfrm>
        </p:grpSpPr>
        <p:sp>
          <p:nvSpPr>
            <p:cNvPr id="95" name="Rectangle 94">
              <a:extLst>
                <a:ext uri="{FF2B5EF4-FFF2-40B4-BE49-F238E27FC236}">
                  <a16:creationId xmlns:a16="http://schemas.microsoft.com/office/drawing/2014/main" id="{5578E3F5-9543-4561-A755-1188C014007F}"/>
                </a:ext>
              </a:extLst>
            </p:cNvPr>
            <p:cNvSpPr/>
            <p:nvPr/>
          </p:nvSpPr>
          <p:spPr bwMode="auto">
            <a:xfrm>
              <a:off x="3324045" y="4657582"/>
              <a:ext cx="9811109" cy="10468014"/>
            </a:xfrm>
            <a:prstGeom prst="rect">
              <a:avLst/>
            </a:prstGeom>
            <a:solidFill>
              <a:schemeClr val="bg1"/>
            </a:solidFill>
            <a:ln w="9525" cap="flat" cmpd="sng" algn="ctr">
              <a:noFill/>
              <a:prstDash val="solid"/>
              <a:round/>
              <a:headEnd type="none" w="med" len="med"/>
              <a:tailEnd type="none" w="med" len="med"/>
            </a:ln>
            <a:effectLst>
              <a:outerShdw blurRad="482600" dir="6120000" algn="br" rotWithShape="0">
                <a:schemeClr val="bg1">
                  <a:lumMod val="50000"/>
                  <a:alpha val="38000"/>
                </a:schemeClr>
              </a:outerShdw>
            </a:effectLst>
          </p:spPr>
          <p:txBody>
            <a:bodyPr vert="horz" wrap="square" lIns="91440" tIns="45720" rIns="91440" bIns="45720" numCol="1" rtlCol="0" anchor="t" anchorCtr="0" compatLnSpc="1">
              <a:prstTxWarp prst="textNoShape">
                <a:avLst/>
              </a:prstTxWarp>
            </a:bodyPr>
            <a:lstStyle/>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a:p>
              <a:pPr marL="0" marR="0" indent="0" algn="l" defTabSz="4284663" rtl="0" eaLnBrk="1" fontAlgn="base" latinLnBrk="0" hangingPunct="1">
                <a:lnSpc>
                  <a:spcPct val="100000"/>
                </a:lnSpc>
                <a:spcBef>
                  <a:spcPct val="0"/>
                </a:spcBef>
                <a:spcAft>
                  <a:spcPct val="0"/>
                </a:spcAft>
                <a:buClrTx/>
                <a:buSzTx/>
                <a:buFontTx/>
                <a:buNone/>
                <a:tabLst/>
              </a:pPr>
              <a:endParaRPr kumimoji="0" lang="en-US" sz="8400" b="0" i="0" u="none" strike="noStrike" cap="none" normalizeH="0" baseline="0" dirty="0">
                <a:ln>
                  <a:noFill/>
                </a:ln>
                <a:solidFill>
                  <a:schemeClr val="tx1"/>
                </a:solidFill>
                <a:effectLst/>
                <a:latin typeface="Arial" charset="0"/>
              </a:endParaRPr>
            </a:p>
          </p:txBody>
        </p:sp>
        <p:sp>
          <p:nvSpPr>
            <p:cNvPr id="94" name="TextBox 93">
              <a:extLst>
                <a:ext uri="{FF2B5EF4-FFF2-40B4-BE49-F238E27FC236}">
                  <a16:creationId xmlns:a16="http://schemas.microsoft.com/office/drawing/2014/main" id="{E75C944B-58ED-4779-B888-B5A9F5170CC1}"/>
                </a:ext>
              </a:extLst>
            </p:cNvPr>
            <p:cNvSpPr txBox="1"/>
            <p:nvPr/>
          </p:nvSpPr>
          <p:spPr>
            <a:xfrm>
              <a:off x="3767371" y="6248400"/>
              <a:ext cx="9034229" cy="759046"/>
            </a:xfrm>
            <a:prstGeom prst="rect">
              <a:avLst/>
            </a:prstGeom>
            <a:noFill/>
          </p:spPr>
          <p:txBody>
            <a:bodyPr wrap="square" rtlCol="0">
              <a:spAutoFit/>
            </a:bodyPr>
            <a:lstStyle/>
            <a:p>
              <a:pPr algn="just"/>
              <a:endParaRPr lang="en-US" sz="4600" dirty="0">
                <a:latin typeface="Calibri Light" panose="020F0302020204030204" pitchFamily="34" charset="0"/>
                <a:cs typeface="Calibri Light" panose="020F0302020204030204" pitchFamily="34" charset="0"/>
              </a:endParaRPr>
            </a:p>
          </p:txBody>
        </p:sp>
      </p:grpSp>
      <p:pic>
        <p:nvPicPr>
          <p:cNvPr id="14" name="Picture 13">
            <a:extLst>
              <a:ext uri="{FF2B5EF4-FFF2-40B4-BE49-F238E27FC236}">
                <a16:creationId xmlns:a16="http://schemas.microsoft.com/office/drawing/2014/main" id="{F7E6A3DF-6241-49E2-B8E4-599D3D35B2CA}"/>
              </a:ext>
            </a:extLst>
          </p:cNvPr>
          <p:cNvPicPr>
            <a:picLocks noChangeAspect="1"/>
          </p:cNvPicPr>
          <p:nvPr/>
        </p:nvPicPr>
        <p:blipFill>
          <a:blip r:embed="rId4"/>
          <a:stretch>
            <a:fillRect/>
          </a:stretch>
        </p:blipFill>
        <p:spPr>
          <a:xfrm>
            <a:off x="1962713" y="18202468"/>
            <a:ext cx="10082646" cy="5808409"/>
          </a:xfrm>
          <a:prstGeom prst="rect">
            <a:avLst/>
          </a:prstGeom>
        </p:spPr>
      </p:pic>
      <p:sp>
        <p:nvSpPr>
          <p:cNvPr id="17" name="Rectangle 16">
            <a:extLst>
              <a:ext uri="{FF2B5EF4-FFF2-40B4-BE49-F238E27FC236}">
                <a16:creationId xmlns:a16="http://schemas.microsoft.com/office/drawing/2014/main" id="{DA81DCE8-30A0-4785-B2B1-C71B13CE8EAB}"/>
              </a:ext>
            </a:extLst>
          </p:cNvPr>
          <p:cNvSpPr/>
          <p:nvPr/>
        </p:nvSpPr>
        <p:spPr>
          <a:xfrm>
            <a:off x="3960766" y="16443322"/>
            <a:ext cx="5806582" cy="1323439"/>
          </a:xfrm>
          <a:prstGeom prst="rect">
            <a:avLst/>
          </a:prstGeom>
        </p:spPr>
        <p:txBody>
          <a:bodyPr wrap="square">
            <a:spAutoFit/>
          </a:bodyPr>
          <a:lstStyle/>
          <a:p>
            <a:pPr algn="ctr"/>
            <a:r>
              <a:rPr lang="en-US" sz="4000" b="1" dirty="0">
                <a:latin typeface="Calibri Light" panose="020F0302020204030204" pitchFamily="34" charset="0"/>
                <a:cs typeface="Calibri Light" panose="020F0302020204030204" pitchFamily="34" charset="0"/>
              </a:rPr>
              <a:t>Figure 1. </a:t>
            </a:r>
            <a:r>
              <a:rPr lang="en-US" sz="4000" dirty="0">
                <a:latin typeface="Calibri Light" panose="020F0302020204030204" pitchFamily="34" charset="0"/>
                <a:cs typeface="Calibri Light" panose="020F0302020204030204" pitchFamily="34" charset="0"/>
              </a:rPr>
              <a:t>View of homepage via desktop</a:t>
            </a:r>
            <a:endParaRPr lang="en-US" sz="4000" b="1" dirty="0"/>
          </a:p>
        </p:txBody>
      </p:sp>
      <p:sp>
        <p:nvSpPr>
          <p:cNvPr id="112" name="Rectangle 111">
            <a:extLst>
              <a:ext uri="{FF2B5EF4-FFF2-40B4-BE49-F238E27FC236}">
                <a16:creationId xmlns:a16="http://schemas.microsoft.com/office/drawing/2014/main" id="{20F9F0F1-1B48-4ED9-9785-ABBD3F6DF69E}"/>
              </a:ext>
            </a:extLst>
          </p:cNvPr>
          <p:cNvSpPr/>
          <p:nvPr/>
        </p:nvSpPr>
        <p:spPr>
          <a:xfrm>
            <a:off x="14136538" y="16459200"/>
            <a:ext cx="6892099" cy="1323439"/>
          </a:xfrm>
          <a:prstGeom prst="rect">
            <a:avLst/>
          </a:prstGeom>
        </p:spPr>
        <p:txBody>
          <a:bodyPr wrap="square">
            <a:spAutoFit/>
          </a:bodyPr>
          <a:lstStyle/>
          <a:p>
            <a:pPr algn="ctr"/>
            <a:r>
              <a:rPr lang="en-US" sz="4000" b="1" dirty="0">
                <a:latin typeface="Calibri Light" panose="020F0302020204030204" pitchFamily="34" charset="0"/>
                <a:cs typeface="Calibri Light" panose="020F0302020204030204" pitchFamily="34" charset="0"/>
              </a:rPr>
              <a:t>Figure 2. </a:t>
            </a:r>
            <a:r>
              <a:rPr lang="en-US" sz="4000" dirty="0">
                <a:latin typeface="Calibri Light" panose="020F0302020204030204" pitchFamily="34" charset="0"/>
                <a:cs typeface="Calibri Light" panose="020F0302020204030204" pitchFamily="34" charset="0"/>
              </a:rPr>
              <a:t>View of our </a:t>
            </a:r>
            <a:r>
              <a:rPr lang="en-US" sz="4000" i="1" dirty="0">
                <a:latin typeface="Calibri Light" panose="020F0302020204030204" pitchFamily="34" charset="0"/>
                <a:cs typeface="Calibri Light" panose="020F0302020204030204" pitchFamily="34" charset="0"/>
              </a:rPr>
              <a:t>More Info</a:t>
            </a:r>
            <a:r>
              <a:rPr lang="en-US" sz="4000" dirty="0">
                <a:latin typeface="Calibri Light" panose="020F0302020204030204" pitchFamily="34" charset="0"/>
                <a:cs typeface="Calibri Light" panose="020F0302020204030204" pitchFamily="34" charset="0"/>
              </a:rPr>
              <a:t> page via desktop</a:t>
            </a:r>
            <a:endParaRPr lang="en-US" sz="4000" b="1" dirty="0"/>
          </a:p>
        </p:txBody>
      </p:sp>
      <p:pic>
        <p:nvPicPr>
          <p:cNvPr id="19" name="Picture 18">
            <a:extLst>
              <a:ext uri="{FF2B5EF4-FFF2-40B4-BE49-F238E27FC236}">
                <a16:creationId xmlns:a16="http://schemas.microsoft.com/office/drawing/2014/main" id="{683F121A-0732-4AAF-B1CD-FD1E15216A92}"/>
              </a:ext>
            </a:extLst>
          </p:cNvPr>
          <p:cNvPicPr>
            <a:picLocks noChangeAspect="1"/>
          </p:cNvPicPr>
          <p:nvPr/>
        </p:nvPicPr>
        <p:blipFill>
          <a:blip r:embed="rId5"/>
          <a:stretch>
            <a:fillRect/>
          </a:stretch>
        </p:blipFill>
        <p:spPr>
          <a:xfrm>
            <a:off x="26041117" y="18414950"/>
            <a:ext cx="2878548" cy="5288385"/>
          </a:xfrm>
          <a:prstGeom prst="rect">
            <a:avLst/>
          </a:prstGeom>
        </p:spPr>
      </p:pic>
      <p:sp>
        <p:nvSpPr>
          <p:cNvPr id="119" name="Rectangle 118">
            <a:extLst>
              <a:ext uri="{FF2B5EF4-FFF2-40B4-BE49-F238E27FC236}">
                <a16:creationId xmlns:a16="http://schemas.microsoft.com/office/drawing/2014/main" id="{CDFB64D7-6E29-40C4-88C9-7DA293CA139D}"/>
              </a:ext>
            </a:extLst>
          </p:cNvPr>
          <p:cNvSpPr/>
          <p:nvPr/>
        </p:nvSpPr>
        <p:spPr>
          <a:xfrm>
            <a:off x="23749151" y="16418602"/>
            <a:ext cx="6892099" cy="1323439"/>
          </a:xfrm>
          <a:prstGeom prst="rect">
            <a:avLst/>
          </a:prstGeom>
        </p:spPr>
        <p:txBody>
          <a:bodyPr wrap="square">
            <a:spAutoFit/>
          </a:bodyPr>
          <a:lstStyle/>
          <a:p>
            <a:pPr algn="ctr"/>
            <a:r>
              <a:rPr lang="en-US" sz="4000" b="1" dirty="0">
                <a:latin typeface="Calibri Light" panose="020F0302020204030204" pitchFamily="34" charset="0"/>
                <a:cs typeface="Calibri Light" panose="020F0302020204030204" pitchFamily="34" charset="0"/>
              </a:rPr>
              <a:t>Figure 3. </a:t>
            </a:r>
            <a:r>
              <a:rPr lang="en-US" sz="4000" dirty="0">
                <a:latin typeface="Calibri Light" panose="020F0302020204030204" pitchFamily="34" charset="0"/>
                <a:cs typeface="Calibri Light" panose="020F0302020204030204" pitchFamily="34" charset="0"/>
              </a:rPr>
              <a:t>View of machine learning page via mobile device</a:t>
            </a:r>
            <a:endParaRPr lang="en-US" sz="4000" b="1" dirty="0"/>
          </a:p>
        </p:txBody>
      </p:sp>
      <p:sp>
        <p:nvSpPr>
          <p:cNvPr id="120" name="Rectangle 119">
            <a:extLst>
              <a:ext uri="{FF2B5EF4-FFF2-40B4-BE49-F238E27FC236}">
                <a16:creationId xmlns:a16="http://schemas.microsoft.com/office/drawing/2014/main" id="{DE3DF608-0630-42B7-B0D7-E7DE134CDCB1}"/>
              </a:ext>
            </a:extLst>
          </p:cNvPr>
          <p:cNvSpPr/>
          <p:nvPr/>
        </p:nvSpPr>
        <p:spPr bwMode="auto">
          <a:xfrm>
            <a:off x="21736061" y="25498683"/>
            <a:ext cx="9811109" cy="870259"/>
          </a:xfrm>
          <a:prstGeom prst="rect">
            <a:avLst/>
          </a:prstGeom>
          <a:solidFill>
            <a:srgbClr val="92D05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284663" rtl="0" eaLnBrk="1" fontAlgn="base" latinLnBrk="0" hangingPunct="1">
              <a:lnSpc>
                <a:spcPct val="100000"/>
              </a:lnSpc>
              <a:spcBef>
                <a:spcPct val="0"/>
              </a:spcBef>
              <a:spcAft>
                <a:spcPct val="0"/>
              </a:spcAft>
              <a:buClrTx/>
              <a:buSzTx/>
              <a:buFontTx/>
              <a:buNone/>
              <a:tabLst/>
            </a:pPr>
            <a:r>
              <a:rPr kumimoji="0" lang="en-US" sz="48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rPr>
              <a:t>S u m m a r y</a:t>
            </a:r>
            <a:endParaRPr kumimoji="0" lang="en-US" sz="8400" b="1" u="none" strike="noStrike" cap="none" normalizeH="0" baseline="0" dirty="0">
              <a:ln>
                <a:noFill/>
              </a:ln>
              <a:solidFill>
                <a:schemeClr val="bg1"/>
              </a:solidFill>
              <a:effectLst/>
              <a:latin typeface="Calibri Light" panose="020F0302020204030204" pitchFamily="34" charset="0"/>
              <a:cs typeface="Calibri Light" panose="020F0302020204030204" pitchFamily="34" charset="0"/>
            </a:endParaRPr>
          </a:p>
        </p:txBody>
      </p:sp>
      <p:pic>
        <p:nvPicPr>
          <p:cNvPr id="2" name="Picture 1">
            <a:extLst>
              <a:ext uri="{FF2B5EF4-FFF2-40B4-BE49-F238E27FC236}">
                <a16:creationId xmlns:a16="http://schemas.microsoft.com/office/drawing/2014/main" id="{C6853A25-6CBE-432D-AB3A-B24D1ACD3889}"/>
              </a:ext>
            </a:extLst>
          </p:cNvPr>
          <p:cNvPicPr>
            <a:picLocks noChangeAspect="1"/>
          </p:cNvPicPr>
          <p:nvPr/>
        </p:nvPicPr>
        <p:blipFill>
          <a:blip r:embed="rId6"/>
          <a:stretch>
            <a:fillRect/>
          </a:stretch>
        </p:blipFill>
        <p:spPr>
          <a:xfrm>
            <a:off x="13268128" y="18134570"/>
            <a:ext cx="9882489" cy="5617299"/>
          </a:xfrm>
          <a:prstGeom prst="rect">
            <a:avLst/>
          </a:prstGeom>
        </p:spPr>
      </p:pic>
      <p:pic>
        <p:nvPicPr>
          <p:cNvPr id="3" name="Picture 2">
            <a:extLst>
              <a:ext uri="{FF2B5EF4-FFF2-40B4-BE49-F238E27FC236}">
                <a16:creationId xmlns:a16="http://schemas.microsoft.com/office/drawing/2014/main" id="{8C067D14-0242-44A3-BC89-33442A593810}"/>
              </a:ext>
            </a:extLst>
          </p:cNvPr>
          <p:cNvPicPr>
            <a:picLocks noChangeAspect="1"/>
          </p:cNvPicPr>
          <p:nvPr/>
        </p:nvPicPr>
        <p:blipFill>
          <a:blip r:embed="rId7"/>
          <a:stretch>
            <a:fillRect/>
          </a:stretch>
        </p:blipFill>
        <p:spPr>
          <a:xfrm>
            <a:off x="11604674" y="27889200"/>
            <a:ext cx="9578926" cy="10912123"/>
          </a:xfrm>
          <a:prstGeom prst="rect">
            <a:avLst/>
          </a:prstGeom>
        </p:spPr>
      </p:pic>
      <p:sp>
        <p:nvSpPr>
          <p:cNvPr id="61" name="Rectangle 60">
            <a:extLst>
              <a:ext uri="{FF2B5EF4-FFF2-40B4-BE49-F238E27FC236}">
                <a16:creationId xmlns:a16="http://schemas.microsoft.com/office/drawing/2014/main" id="{FFE4AD11-EA43-4D93-9247-77625DC10DB4}"/>
              </a:ext>
            </a:extLst>
          </p:cNvPr>
          <p:cNvSpPr/>
          <p:nvPr/>
        </p:nvSpPr>
        <p:spPr>
          <a:xfrm>
            <a:off x="13167218" y="26670000"/>
            <a:ext cx="5806582" cy="1323439"/>
          </a:xfrm>
          <a:prstGeom prst="rect">
            <a:avLst/>
          </a:prstGeom>
        </p:spPr>
        <p:txBody>
          <a:bodyPr wrap="square">
            <a:spAutoFit/>
          </a:bodyPr>
          <a:lstStyle/>
          <a:p>
            <a:pPr algn="ctr"/>
            <a:r>
              <a:rPr lang="en-US" sz="4000" b="1" dirty="0">
                <a:latin typeface="Calibri Light" panose="020F0302020204030204" pitchFamily="34" charset="0"/>
                <a:cs typeface="Calibri Light" panose="020F0302020204030204" pitchFamily="34" charset="0"/>
              </a:rPr>
              <a:t>Figure 4. </a:t>
            </a:r>
            <a:r>
              <a:rPr lang="en-US" sz="4000" dirty="0">
                <a:latin typeface="Calibri Light" panose="020F0302020204030204" pitchFamily="34" charset="0"/>
                <a:cs typeface="Calibri Light" panose="020F0302020204030204" pitchFamily="34" charset="0"/>
              </a:rPr>
              <a:t>Sequence diagram for Website</a:t>
            </a:r>
            <a:endParaRPr lang="en-US" sz="4000" b="1" dirty="0"/>
          </a:p>
        </p:txBody>
      </p:sp>
    </p:spTree>
  </p:cSld>
  <p:clrMapOvr>
    <a:masterClrMapping/>
  </p:clrMapOvr>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284663" rtl="0" eaLnBrk="1" fontAlgn="base" latinLnBrk="0" hangingPunct="1">
          <a:lnSpc>
            <a:spcPct val="100000"/>
          </a:lnSpc>
          <a:spcBef>
            <a:spcPct val="0"/>
          </a:spcBef>
          <a:spcAft>
            <a:spcPct val="0"/>
          </a:spcAft>
          <a:buClrTx/>
          <a:buSzTx/>
          <a:buFontTx/>
          <a:buNone/>
          <a:tabLst/>
          <a:defRPr kumimoji="0" lang="en-US" sz="8400" b="0" i="0" u="none" strike="noStrike" cap="none" normalizeH="0" baseline="0" smtClean="0">
            <a:ln>
              <a:noFill/>
            </a:ln>
            <a:solidFill>
              <a:schemeClr val="tx1"/>
            </a:solidFill>
            <a:effectLst/>
            <a:latin typeface="Arial" charset="0"/>
          </a:defRPr>
        </a:defPPr>
      </a:lstStyle>
    </a:lnDef>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CCB4381D0D49049A3E375464706030D" ma:contentTypeVersion="8" ma:contentTypeDescription="Create a new document." ma:contentTypeScope="" ma:versionID="11a04596b0645e1deba19de6bc5dd385">
  <xsd:schema xmlns:xsd="http://www.w3.org/2001/XMLSchema" xmlns:xs="http://www.w3.org/2001/XMLSchema" xmlns:p="http://schemas.microsoft.com/office/2006/metadata/properties" xmlns:ns2="5d610656-f6da-46b1-9092-422d3feedac8" targetNamespace="http://schemas.microsoft.com/office/2006/metadata/properties" ma:root="true" ma:fieldsID="c464f8dca0cbd055e054c52bbd1ef681" ns2:_="">
    <xsd:import namespace="5d610656-f6da-46b1-9092-422d3feedac8"/>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d610656-f6da-46b1-9092-422d3feeda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A21ED6A-BA3E-40FE-A0A1-AEEB4E8AE47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d610656-f6da-46b1-9092-422d3feedac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6B1D21-9451-4AB2-8565-E2336E70E3F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11809</TotalTime>
  <Words>559</Words>
  <Application>Microsoft Office PowerPoint</Application>
  <PresentationFormat>Custom</PresentationFormat>
  <Paragraphs>27</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Diseño predeterminado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Me</dc:creator>
  <cp:lastModifiedBy>Charlie Ramirez</cp:lastModifiedBy>
  <cp:revision>63</cp:revision>
  <dcterms:created xsi:type="dcterms:W3CDTF">2012-11-19T15:27:41Z</dcterms:created>
  <dcterms:modified xsi:type="dcterms:W3CDTF">2020-04-28T02:48:26Z</dcterms:modified>
</cp:coreProperties>
</file>

<file path=docProps/thumbnail.jpeg>
</file>